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4" r:id="rId2"/>
    <p:sldMasterId id="2147483726" r:id="rId3"/>
    <p:sldMasterId id="2147483728" r:id="rId4"/>
    <p:sldMasterId id="2147483737" r:id="rId5"/>
    <p:sldMasterId id="2147483742" r:id="rId6"/>
    <p:sldMasterId id="2147483747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1E7FB-E87C-438D-8F01-5188C241EEAD}" v="1467" dt="2023-09-11T00:13:47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364" autoAdjust="0"/>
  </p:normalViewPr>
  <p:slideViewPr>
    <p:cSldViewPr snapToGrid="0">
      <p:cViewPr varScale="1">
        <p:scale>
          <a:sx n="94" d="100"/>
          <a:sy n="94" d="100"/>
        </p:scale>
        <p:origin x="108" y="426"/>
      </p:cViewPr>
      <p:guideLst/>
    </p:cSldViewPr>
  </p:slideViewPr>
  <p:outlineViewPr>
    <p:cViewPr>
      <p:scale>
        <a:sx n="33" d="100"/>
        <a:sy n="33" d="100"/>
      </p:scale>
      <p:origin x="0" y="-192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ri Pokorny" userId="526cdc2b-571d-43f3-84b0-806a7fadae76" providerId="ADAL" clId="{CFE1E7FB-E87C-438D-8F01-5188C241EEAD}"/>
    <pc:docChg chg="custSel addSld delSld modSld">
      <pc:chgData name="Jiri Pokorny" userId="526cdc2b-571d-43f3-84b0-806a7fadae76" providerId="ADAL" clId="{CFE1E7FB-E87C-438D-8F01-5188C241EEAD}" dt="2023-09-11T00:13:47.110" v="1470" actId="20577"/>
      <pc:docMkLst>
        <pc:docMk/>
      </pc:docMkLst>
      <pc:sldChg chg="addSp delSp modSp mod modClrScheme chgLayout">
        <pc:chgData name="Jiri Pokorny" userId="526cdc2b-571d-43f3-84b0-806a7fadae76" providerId="ADAL" clId="{CFE1E7FB-E87C-438D-8F01-5188C241EEAD}" dt="2023-09-11T00:12:59.146" v="1465" actId="20577"/>
        <pc:sldMkLst>
          <pc:docMk/>
          <pc:sldMk cId="184157134" sldId="256"/>
        </pc:sldMkLst>
        <pc:spChg chg="add del mod ord">
          <ac:chgData name="Jiri Pokorny" userId="526cdc2b-571d-43f3-84b0-806a7fadae76" providerId="ADAL" clId="{CFE1E7FB-E87C-438D-8F01-5188C241EEAD}" dt="2023-09-10T23:14:28.102" v="64" actId="478"/>
          <ac:spMkLst>
            <pc:docMk/>
            <pc:sldMk cId="184157134" sldId="256"/>
            <ac:spMk id="2" creationId="{0DE4CE9D-C4BF-EB26-523F-74E28690D6DF}"/>
          </ac:spMkLst>
        </pc:spChg>
        <pc:spChg chg="add mod ord">
          <ac:chgData name="Jiri Pokorny" userId="526cdc2b-571d-43f3-84b0-806a7fadae76" providerId="ADAL" clId="{CFE1E7FB-E87C-438D-8F01-5188C241EEAD}" dt="2023-09-11T00:12:59.146" v="1465" actId="20577"/>
          <ac:spMkLst>
            <pc:docMk/>
            <pc:sldMk cId="184157134" sldId="256"/>
            <ac:spMk id="3" creationId="{A46B8261-1CFE-F3DB-0FD1-5B185D724E8A}"/>
          </ac:spMkLst>
        </pc:spChg>
        <pc:spChg chg="add mod ord">
          <ac:chgData name="Jiri Pokorny" userId="526cdc2b-571d-43f3-84b0-806a7fadae76" providerId="ADAL" clId="{CFE1E7FB-E87C-438D-8F01-5188C241EEAD}" dt="2023-09-10T23:14:22.544" v="63" actId="14100"/>
          <ac:spMkLst>
            <pc:docMk/>
            <pc:sldMk cId="184157134" sldId="256"/>
            <ac:spMk id="4" creationId="{5F11009A-4773-60D6-605B-BD9A8AB4C60A}"/>
          </ac:spMkLst>
        </pc:spChg>
        <pc:spChg chg="add mod">
          <ac:chgData name="Jiri Pokorny" userId="526cdc2b-571d-43f3-84b0-806a7fadae76" providerId="ADAL" clId="{CFE1E7FB-E87C-438D-8F01-5188C241EEAD}" dt="2023-09-10T23:56:54.916" v="1107" actId="27636"/>
          <ac:spMkLst>
            <pc:docMk/>
            <pc:sldMk cId="184157134" sldId="256"/>
            <ac:spMk id="5" creationId="{D3818CE2-C453-5741-A4E6-230417D5F7AF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5" creationId="{0CAA6BAC-205F-4A6D-C487-2A5148DBD77F}"/>
          </ac:spMkLst>
        </pc:spChg>
        <pc:spChg chg="del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7" creationId="{23EC5884-2A67-4CA9-8356-0AEA9E2C5061}"/>
          </ac:spMkLst>
        </pc:spChg>
        <pc:spChg chg="del mod">
          <ac:chgData name="Jiri Pokorny" userId="526cdc2b-571d-43f3-84b0-806a7fadae76" providerId="ADAL" clId="{CFE1E7FB-E87C-438D-8F01-5188C241EEAD}" dt="2023-09-10T23:13:33.371" v="57" actId="700"/>
          <ac:spMkLst>
            <pc:docMk/>
            <pc:sldMk cId="184157134" sldId="256"/>
            <ac:spMk id="39" creationId="{3E85D133-29DF-52ED-358F-905DA03397BB}"/>
          </ac:spMkLst>
        </pc:spChg>
      </pc:sldChg>
      <pc:sldChg chg="addSp delSp modSp add mod modClrScheme chgLayout">
        <pc:chgData name="Jiri Pokorny" userId="526cdc2b-571d-43f3-84b0-806a7fadae76" providerId="ADAL" clId="{CFE1E7FB-E87C-438D-8F01-5188C241EEAD}" dt="2023-09-10T23:20:37.971" v="146" actId="20577"/>
        <pc:sldMkLst>
          <pc:docMk/>
          <pc:sldMk cId="888118095" sldId="257"/>
        </pc:sldMkLst>
        <pc:spChg chg="del">
          <ac:chgData name="Jiri Pokorny" userId="526cdc2b-571d-43f3-84b0-806a7fadae76" providerId="ADAL" clId="{CFE1E7FB-E87C-438D-8F01-5188C241EEAD}" dt="2023-09-10T23:16:44.296" v="106" actId="700"/>
          <ac:spMkLst>
            <pc:docMk/>
            <pc:sldMk cId="888118095" sldId="257"/>
            <ac:spMk id="2" creationId="{2157DE4B-CD5B-D2F7-883B-D7829FA89C99}"/>
          </ac:spMkLst>
        </pc:spChg>
        <pc:spChg chg="add mod ord">
          <ac:chgData name="Jiri Pokorny" userId="526cdc2b-571d-43f3-84b0-806a7fadae76" providerId="ADAL" clId="{CFE1E7FB-E87C-438D-8F01-5188C241EEAD}" dt="2023-09-10T23:18:33.335" v="125" actId="14100"/>
          <ac:spMkLst>
            <pc:docMk/>
            <pc:sldMk cId="888118095" sldId="257"/>
            <ac:spMk id="3" creationId="{4E9E6172-9041-554E-BAC6-70B05AB2502A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4" creationId="{5668DC08-91D0-56BE-F1CD-0CEAA7559678}"/>
          </ac:spMkLst>
        </pc:spChg>
        <pc:spChg chg="add del mod ord">
          <ac:chgData name="Jiri Pokorny" userId="526cdc2b-571d-43f3-84b0-806a7fadae76" providerId="ADAL" clId="{CFE1E7FB-E87C-438D-8F01-5188C241EEAD}" dt="2023-09-10T23:17:23.540" v="112" actId="700"/>
          <ac:spMkLst>
            <pc:docMk/>
            <pc:sldMk cId="888118095" sldId="257"/>
            <ac:spMk id="5" creationId="{699A3F70-3E20-4F5A-0041-2E92A019AB57}"/>
          </ac:spMkLst>
        </pc:spChg>
        <pc:spChg chg="add del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6" creationId="{BD6B3803-B878-340F-D278-424DEB5A5109}"/>
          </ac:spMkLst>
        </pc:spChg>
        <pc:spChg chg="add mod ord">
          <ac:chgData name="Jiri Pokorny" userId="526cdc2b-571d-43f3-84b0-806a7fadae76" providerId="ADAL" clId="{CFE1E7FB-E87C-438D-8F01-5188C241EEAD}" dt="2023-09-10T23:20:37.971" v="146" actId="20577"/>
          <ac:spMkLst>
            <pc:docMk/>
            <pc:sldMk cId="888118095" sldId="257"/>
            <ac:spMk id="7" creationId="{09F453C5-A190-25E1-2753-19D58532E4C1}"/>
          </ac:spMkLst>
        </pc:spChg>
        <pc:spChg chg="add mod ord">
          <ac:chgData name="Jiri Pokorny" userId="526cdc2b-571d-43f3-84b0-806a7fadae76" providerId="ADAL" clId="{CFE1E7FB-E87C-438D-8F01-5188C241EEAD}" dt="2023-09-10T23:18:17.852" v="124" actId="700"/>
          <ac:spMkLst>
            <pc:docMk/>
            <pc:sldMk cId="888118095" sldId="257"/>
            <ac:spMk id="8" creationId="{392CA616-EBCA-81BA-12D3-2C69C9BF64D6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14:44.690" v="68" actId="2696"/>
        <pc:sldMkLst>
          <pc:docMk/>
          <pc:sldMk cId="1285191849" sldId="257"/>
        </pc:sldMkLst>
        <pc:spChg chg="add mod">
          <ac:chgData name="Jiri Pokorny" userId="526cdc2b-571d-43f3-84b0-806a7fadae76" providerId="ADAL" clId="{CFE1E7FB-E87C-438D-8F01-5188C241EEAD}" dt="2023-09-10T23:14:44.358" v="67"/>
          <ac:spMkLst>
            <pc:docMk/>
            <pc:sldMk cId="1285191849" sldId="257"/>
            <ac:spMk id="3" creationId="{57B0D2D6-AB8E-F657-26F9-04636E05BAA6}"/>
          </ac:spMkLst>
        </pc:spChg>
      </pc:sldChg>
      <pc:sldChg chg="add del">
        <pc:chgData name="Jiri Pokorny" userId="526cdc2b-571d-43f3-84b0-806a7fadae76" providerId="ADAL" clId="{CFE1E7FB-E87C-438D-8F01-5188C241EEAD}" dt="2023-09-10T23:17:59.421" v="123" actId="2696"/>
        <pc:sldMkLst>
          <pc:docMk/>
          <pc:sldMk cId="3060012037" sldId="258"/>
        </pc:sldMkLst>
      </pc:sldChg>
      <pc:sldChg chg="addSp delSp modSp add mod modClrScheme modAnim chgLayout">
        <pc:chgData name="Jiri Pokorny" userId="526cdc2b-571d-43f3-84b0-806a7fadae76" providerId="ADAL" clId="{CFE1E7FB-E87C-438D-8F01-5188C241EEAD}" dt="2023-09-10T23:44:33.646" v="1037" actId="6549"/>
        <pc:sldMkLst>
          <pc:docMk/>
          <pc:sldMk cId="3161581848" sldId="258"/>
        </pc:sldMkLst>
        <pc:spChg chg="del mod ord">
          <ac:chgData name="Jiri Pokorny" userId="526cdc2b-571d-43f3-84b0-806a7fadae76" providerId="ADAL" clId="{CFE1E7FB-E87C-438D-8F01-5188C241EEAD}" dt="2023-09-10T23:22:53.950" v="197" actId="700"/>
          <ac:spMkLst>
            <pc:docMk/>
            <pc:sldMk cId="3161581848" sldId="258"/>
            <ac:spMk id="2" creationId="{1C276016-EC54-167C-801B-78FF6AE028CA}"/>
          </ac:spMkLst>
        </pc:spChg>
        <pc:spChg chg="mod ord">
          <ac:chgData name="Jiri Pokorny" userId="526cdc2b-571d-43f3-84b0-806a7fadae76" providerId="ADAL" clId="{CFE1E7FB-E87C-438D-8F01-5188C241EEAD}" dt="2023-09-10T23:44:33.646" v="1037" actId="6549"/>
          <ac:spMkLst>
            <pc:docMk/>
            <pc:sldMk cId="3161581848" sldId="258"/>
            <ac:spMk id="3" creationId="{78E0CA63-C95F-22F1-ADC4-48E029AC8A43}"/>
          </ac:spMkLst>
        </pc:spChg>
        <pc:spChg chg="add mod ord">
          <ac:chgData name="Jiri Pokorny" userId="526cdc2b-571d-43f3-84b0-806a7fadae76" providerId="ADAL" clId="{CFE1E7FB-E87C-438D-8F01-5188C241EEAD}" dt="2023-09-10T23:26:12.988" v="251" actId="20577"/>
          <ac:spMkLst>
            <pc:docMk/>
            <pc:sldMk cId="3161581848" sldId="258"/>
            <ac:spMk id="4" creationId="{5FD4B284-44DF-81FC-385A-7D7B058A3C25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5" creationId="{DB123F85-10A8-E5E7-2C35-2E266E402A86}"/>
          </ac:spMkLst>
        </pc:spChg>
        <pc:spChg chg="add del mod ord">
          <ac:chgData name="Jiri Pokorny" userId="526cdc2b-571d-43f3-84b0-806a7fadae76" providerId="ADAL" clId="{CFE1E7FB-E87C-438D-8F01-5188C241EEAD}" dt="2023-09-10T23:23:03.659" v="198" actId="700"/>
          <ac:spMkLst>
            <pc:docMk/>
            <pc:sldMk cId="3161581848" sldId="258"/>
            <ac:spMk id="6" creationId="{9FFA8C35-7093-A101-A123-5CD92E6066D9}"/>
          </ac:spMkLst>
        </pc:spChg>
        <pc:spChg chg="add mod ord">
          <ac:chgData name="Jiri Pokorny" userId="526cdc2b-571d-43f3-84b0-806a7fadae76" providerId="ADAL" clId="{CFE1E7FB-E87C-438D-8F01-5188C241EEAD}" dt="2023-09-10T23:24:15.312" v="214" actId="1076"/>
          <ac:spMkLst>
            <pc:docMk/>
            <pc:sldMk cId="3161581848" sldId="258"/>
            <ac:spMk id="7" creationId="{1AF51E74-6BBB-1DA4-B28E-6AE09145AF40}"/>
          </ac:spMkLst>
        </pc:spChg>
      </pc:sldChg>
      <pc:sldChg chg="add del">
        <pc:chgData name="Jiri Pokorny" userId="526cdc2b-571d-43f3-84b0-806a7fadae76" providerId="ADAL" clId="{CFE1E7FB-E87C-438D-8F01-5188C241EEAD}" dt="2023-09-10T23:17:48.002" v="119"/>
        <pc:sldMkLst>
          <pc:docMk/>
          <pc:sldMk cId="4024510285" sldId="258"/>
        </pc:sldMkLst>
      </pc:sldChg>
      <pc:sldChg chg="add del">
        <pc:chgData name="Jiri Pokorny" userId="526cdc2b-571d-43f3-84b0-806a7fadae76" providerId="ADAL" clId="{CFE1E7FB-E87C-438D-8F01-5188C241EEAD}" dt="2023-09-10T23:18:50.636" v="127" actId="2696"/>
        <pc:sldMkLst>
          <pc:docMk/>
          <pc:sldMk cId="4250830308" sldId="258"/>
        </pc:sldMkLst>
      </pc:sldChg>
      <pc:sldChg chg="addSp modSp add del">
        <pc:chgData name="Jiri Pokorny" userId="526cdc2b-571d-43f3-84b0-806a7fadae76" providerId="ADAL" clId="{CFE1E7FB-E87C-438D-8F01-5188C241EEAD}" dt="2023-09-10T23:21:52.046" v="161" actId="2696"/>
        <pc:sldMkLst>
          <pc:docMk/>
          <pc:sldMk cId="1852698001" sldId="259"/>
        </pc:sldMkLst>
        <pc:spChg chg="add mod">
          <ac:chgData name="Jiri Pokorny" userId="526cdc2b-571d-43f3-84b0-806a7fadae76" providerId="ADAL" clId="{CFE1E7FB-E87C-438D-8F01-5188C241EEAD}" dt="2023-09-10T23:21:49.887" v="160"/>
          <ac:spMkLst>
            <pc:docMk/>
            <pc:sldMk cId="1852698001" sldId="259"/>
            <ac:spMk id="4" creationId="{B54D234C-E432-08CC-A995-77DFAA69D34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2:56.594" v="1028"/>
        <pc:sldMkLst>
          <pc:docMk/>
          <pc:sldMk cId="3021251150" sldId="259"/>
        </pc:sldMkLst>
        <pc:spChg chg="mod">
          <ac:chgData name="Jiri Pokorny" userId="526cdc2b-571d-43f3-84b0-806a7fadae76" providerId="ADAL" clId="{CFE1E7FB-E87C-438D-8F01-5188C241EEAD}" dt="2023-09-10T23:39:11.456" v="1009" actId="14100"/>
          <ac:spMkLst>
            <pc:docMk/>
            <pc:sldMk cId="3021251150" sldId="259"/>
            <ac:spMk id="3" creationId="{7FBDDF8E-DB94-6ECF-51EF-8110417AFE56}"/>
          </ac:spMkLst>
        </pc:spChg>
        <pc:spChg chg="add mod">
          <ac:chgData name="Jiri Pokorny" userId="526cdc2b-571d-43f3-84b0-806a7fadae76" providerId="ADAL" clId="{CFE1E7FB-E87C-438D-8F01-5188C241EEAD}" dt="2023-09-10T23:39:02.776" v="1007" actId="14100"/>
          <ac:spMkLst>
            <pc:docMk/>
            <pc:sldMk cId="3021251150" sldId="259"/>
            <ac:spMk id="4" creationId="{A4538DEF-2F46-5ABC-89E8-9FFAB7530DBD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43:04.626" v="1029"/>
        <pc:sldMkLst>
          <pc:docMk/>
          <pc:sldMk cId="4046626198" sldId="260"/>
        </pc:sldMkLst>
        <pc:spChg chg="mod">
          <ac:chgData name="Jiri Pokorny" userId="526cdc2b-571d-43f3-84b0-806a7fadae76" providerId="ADAL" clId="{CFE1E7FB-E87C-438D-8F01-5188C241EEAD}" dt="2023-09-10T23:40:25.624" v="1012" actId="14100"/>
          <ac:spMkLst>
            <pc:docMk/>
            <pc:sldMk cId="4046626198" sldId="260"/>
            <ac:spMk id="3" creationId="{7D6D3316-78C3-CDFD-F0DB-D66D0E12C3E4}"/>
          </ac:spMkLst>
        </pc:spChg>
        <pc:spChg chg="add mod">
          <ac:chgData name="Jiri Pokorny" userId="526cdc2b-571d-43f3-84b0-806a7fadae76" providerId="ADAL" clId="{CFE1E7FB-E87C-438D-8F01-5188C241EEAD}" dt="2023-09-10T23:40:20.392" v="1010" actId="14100"/>
          <ac:spMkLst>
            <pc:docMk/>
            <pc:sldMk cId="4046626198" sldId="260"/>
            <ac:spMk id="4" creationId="{EA580839-807D-E707-D598-08E900847CC8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3:47.110" v="1470" actId="20577"/>
        <pc:sldMkLst>
          <pc:docMk/>
          <pc:sldMk cId="2491624520" sldId="261"/>
        </pc:sldMkLst>
        <pc:spChg chg="mod">
          <ac:chgData name="Jiri Pokorny" userId="526cdc2b-571d-43f3-84b0-806a7fadae76" providerId="ADAL" clId="{CFE1E7FB-E87C-438D-8F01-5188C241EEAD}" dt="2023-09-11T00:13:47.110" v="1470" actId="20577"/>
          <ac:spMkLst>
            <pc:docMk/>
            <pc:sldMk cId="2491624520" sldId="261"/>
            <ac:spMk id="3" creationId="{6747E518-545D-4AC6-994E-C6B844CAB046}"/>
          </ac:spMkLst>
        </pc:spChg>
        <pc:spChg chg="add mod">
          <ac:chgData name="Jiri Pokorny" userId="526cdc2b-571d-43f3-84b0-806a7fadae76" providerId="ADAL" clId="{CFE1E7FB-E87C-438D-8F01-5188C241EEAD}" dt="2023-09-10T23:43:20.832" v="1031" actId="14100"/>
          <ac:spMkLst>
            <pc:docMk/>
            <pc:sldMk cId="2491624520" sldId="261"/>
            <ac:spMk id="4" creationId="{C9FA6404-08F6-80F4-36B5-5D808A28F58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06:24.769" v="1405" actId="20577"/>
        <pc:sldMkLst>
          <pc:docMk/>
          <pc:sldMk cId="3862758246" sldId="262"/>
        </pc:sldMkLst>
        <pc:spChg chg="mod">
          <ac:chgData name="Jiri Pokorny" userId="526cdc2b-571d-43f3-84b0-806a7fadae76" providerId="ADAL" clId="{CFE1E7FB-E87C-438D-8F01-5188C241EEAD}" dt="2023-09-11T00:06:24.769" v="1405" actId="20577"/>
          <ac:spMkLst>
            <pc:docMk/>
            <pc:sldMk cId="3862758246" sldId="262"/>
            <ac:spMk id="3" creationId="{FD3B2FE3-A1CB-77B8-2EC1-C80BACB4966B}"/>
          </ac:spMkLst>
        </pc:spChg>
        <pc:spChg chg="add mod">
          <ac:chgData name="Jiri Pokorny" userId="526cdc2b-571d-43f3-84b0-806a7fadae76" providerId="ADAL" clId="{CFE1E7FB-E87C-438D-8F01-5188C241EEAD}" dt="2023-09-10T23:41:23.352" v="1018" actId="14100"/>
          <ac:spMkLst>
            <pc:docMk/>
            <pc:sldMk cId="3862758246" sldId="262"/>
            <ac:spMk id="4" creationId="{79F6021C-D8E7-50C1-A259-024AD5D6AAC7}"/>
          </ac:spMkLst>
        </pc:spChg>
      </pc:sldChg>
      <pc:sldChg chg="addSp modSp add modAnim">
        <pc:chgData name="Jiri Pokorny" userId="526cdc2b-571d-43f3-84b0-806a7fadae76" providerId="ADAL" clId="{CFE1E7FB-E87C-438D-8F01-5188C241EEAD}" dt="2023-09-11T00:11:30.616" v="1459" actId="6549"/>
        <pc:sldMkLst>
          <pc:docMk/>
          <pc:sldMk cId="82757807" sldId="263"/>
        </pc:sldMkLst>
        <pc:spChg chg="mod">
          <ac:chgData name="Jiri Pokorny" userId="526cdc2b-571d-43f3-84b0-806a7fadae76" providerId="ADAL" clId="{CFE1E7FB-E87C-438D-8F01-5188C241EEAD}" dt="2023-09-11T00:10:22.929" v="1407" actId="1076"/>
          <ac:spMkLst>
            <pc:docMk/>
            <pc:sldMk cId="82757807" sldId="263"/>
            <ac:spMk id="2" creationId="{5B506A10-2D7E-87F8-9FC4-70454704C3C7}"/>
          </ac:spMkLst>
        </pc:spChg>
        <pc:spChg chg="mod">
          <ac:chgData name="Jiri Pokorny" userId="526cdc2b-571d-43f3-84b0-806a7fadae76" providerId="ADAL" clId="{CFE1E7FB-E87C-438D-8F01-5188C241EEAD}" dt="2023-09-11T00:11:30.616" v="1459" actId="6549"/>
          <ac:spMkLst>
            <pc:docMk/>
            <pc:sldMk cId="82757807" sldId="263"/>
            <ac:spMk id="3" creationId="{3C1E45B5-A3D0-23C1-E826-DF04083E851D}"/>
          </ac:spMkLst>
        </pc:spChg>
        <pc:spChg chg="add mod">
          <ac:chgData name="Jiri Pokorny" userId="526cdc2b-571d-43f3-84b0-806a7fadae76" providerId="ADAL" clId="{CFE1E7FB-E87C-438D-8F01-5188C241EEAD}" dt="2023-09-10T23:41:50.464" v="1024" actId="1076"/>
          <ac:spMkLst>
            <pc:docMk/>
            <pc:sldMk cId="82757807" sldId="263"/>
            <ac:spMk id="4" creationId="{5FCB94DF-10D5-9CAB-0896-4E3B16FD6B0F}"/>
          </ac:spMkLst>
        </pc:spChg>
      </pc:sldChg>
      <pc:sldChg chg="addSp modSp add modAnim">
        <pc:chgData name="Jiri Pokorny" userId="526cdc2b-571d-43f3-84b0-806a7fadae76" providerId="ADAL" clId="{CFE1E7FB-E87C-438D-8F01-5188C241EEAD}" dt="2023-09-10T23:56:51.203" v="1099" actId="20577"/>
        <pc:sldMkLst>
          <pc:docMk/>
          <pc:sldMk cId="1341316145" sldId="264"/>
        </pc:sldMkLst>
        <pc:spChg chg="mod">
          <ac:chgData name="Jiri Pokorny" userId="526cdc2b-571d-43f3-84b0-806a7fadae76" providerId="ADAL" clId="{CFE1E7FB-E87C-438D-8F01-5188C241EEAD}" dt="2023-09-10T23:56:51.203" v="1099" actId="20577"/>
          <ac:spMkLst>
            <pc:docMk/>
            <pc:sldMk cId="1341316145" sldId="264"/>
            <ac:spMk id="3" creationId="{E4CA074D-1CC9-55C7-1F46-20ABDD1B239D}"/>
          </ac:spMkLst>
        </pc:spChg>
        <pc:spChg chg="add mod">
          <ac:chgData name="Jiri Pokorny" userId="526cdc2b-571d-43f3-84b0-806a7fadae76" providerId="ADAL" clId="{CFE1E7FB-E87C-438D-8F01-5188C241EEAD}" dt="2023-09-10T23:41:58.088" v="1025" actId="14100"/>
          <ac:spMkLst>
            <pc:docMk/>
            <pc:sldMk cId="1341316145" sldId="264"/>
            <ac:spMk id="4" creationId="{E893A87C-574B-37AA-964E-A8C38DA20EC6}"/>
          </ac:spMkLst>
        </pc:spChg>
      </pc:sldChg>
      <pc:sldChg chg="add del">
        <pc:chgData name="Jiri Pokorny" userId="526cdc2b-571d-43f3-84b0-806a7fadae76" providerId="ADAL" clId="{CFE1E7FB-E87C-438D-8F01-5188C241EEAD}" dt="2023-09-10T23:26:24.578" v="253"/>
        <pc:sldMkLst>
          <pc:docMk/>
          <pc:sldMk cId="2692165901" sldId="265"/>
        </pc:sldMkLst>
      </pc:sldChg>
      <pc:sldChg chg="addSp modSp add">
        <pc:chgData name="Jiri Pokorny" userId="526cdc2b-571d-43f3-84b0-806a7fadae76" providerId="ADAL" clId="{CFE1E7FB-E87C-438D-8F01-5188C241EEAD}" dt="2023-09-10T23:59:18.969" v="1265" actId="14100"/>
        <pc:sldMkLst>
          <pc:docMk/>
          <pc:sldMk cId="2693344899" sldId="265"/>
        </pc:sldMkLst>
        <pc:spChg chg="mod">
          <ac:chgData name="Jiri Pokorny" userId="526cdc2b-571d-43f3-84b0-806a7fadae76" providerId="ADAL" clId="{CFE1E7FB-E87C-438D-8F01-5188C241EEAD}" dt="2023-09-10T23:59:15.593" v="1264" actId="14100"/>
          <ac:spMkLst>
            <pc:docMk/>
            <pc:sldMk cId="2693344899" sldId="265"/>
            <ac:spMk id="3" creationId="{9645DBEE-380E-AEBD-1F03-7BBD7BC8ED34}"/>
          </ac:spMkLst>
        </pc:spChg>
        <pc:spChg chg="add mod">
          <ac:chgData name="Jiri Pokorny" userId="526cdc2b-571d-43f3-84b0-806a7fadae76" providerId="ADAL" clId="{CFE1E7FB-E87C-438D-8F01-5188C241EEAD}" dt="2023-09-10T23:59:18.969" v="1265" actId="14100"/>
          <ac:spMkLst>
            <pc:docMk/>
            <pc:sldMk cId="2693344899" sldId="265"/>
            <ac:spMk id="4" creationId="{D15218B4-BDED-BD97-3ED4-E772A9B84A30}"/>
          </ac:spMkLst>
        </pc:spChg>
      </pc:sldChg>
      <pc:sldChg chg="addSp modSp add del">
        <pc:chgData name="Jiri Pokorny" userId="526cdc2b-571d-43f3-84b0-806a7fadae76" providerId="ADAL" clId="{CFE1E7FB-E87C-438D-8F01-5188C241EEAD}" dt="2023-09-10T23:35:39.220" v="937" actId="2696"/>
        <pc:sldMkLst>
          <pc:docMk/>
          <pc:sldMk cId="3856377132" sldId="265"/>
        </pc:sldMkLst>
        <pc:spChg chg="add mod">
          <ac:chgData name="Jiri Pokorny" userId="526cdc2b-571d-43f3-84b0-806a7fadae76" providerId="ADAL" clId="{CFE1E7FB-E87C-438D-8F01-5188C241EEAD}" dt="2023-09-10T23:35:37.933" v="936" actId="27636"/>
          <ac:spMkLst>
            <pc:docMk/>
            <pc:sldMk cId="3856377132" sldId="265"/>
            <ac:spMk id="4" creationId="{064410A8-A655-7CE9-500A-9857491FF8DA}"/>
          </ac:spMkLst>
        </pc:spChg>
      </pc:sldChg>
      <pc:sldChg chg="add del">
        <pc:chgData name="Jiri Pokorny" userId="526cdc2b-571d-43f3-84b0-806a7fadae76" providerId="ADAL" clId="{CFE1E7FB-E87C-438D-8F01-5188C241EEAD}" dt="2023-09-10T23:56:59.100" v="1108" actId="2696"/>
        <pc:sldMkLst>
          <pc:docMk/>
          <pc:sldMk cId="2005081104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2389173002859"/>
          <c:y val="0.11030206590029905"/>
          <c:w val="0.84547519188967357"/>
          <c:h val="0.78144750198908064"/>
        </c:manualLayout>
      </c:layout>
      <c:doughnutChart>
        <c:varyColors val="1"/>
        <c:ser>
          <c:idx val="5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87-FE4F-871A-1C271F43829D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AB87-FE4F-871A-1C271F438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0-0742-B280-403F51EC213C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0-0742-B280-403F51EC213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0-0742-B280-403F51EC213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0-0742-B280-403F51EC213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B0-0742-B280-403F51EC2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68-B645-A64C-D17A56858170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68-B645-A64C-D17A56858170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68-B645-A64C-D17A56858170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68-B645-A64C-D17A56858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68-B645-A64C-D17A56858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3-2C48-8E5B-B094640DAE3B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3-2C48-8E5B-B094640DAE3B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43-2C48-8E5B-B094640DAE3B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43-2C48-8E5B-B094640DAE3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43-2C48-8E5B-B094640DA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89-0A4D-AA7C-6D6F4DF304CA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89-0A4D-AA7C-6D6F4DF304CA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89-0A4D-AA7C-6D6F4DF304CA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89-0A4D-AA7C-6D6F4DF304C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89-0A4D-AA7C-6D6F4DF30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53-5F4E-A794-F32E90A656B4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53-5F4E-A794-F32E90A656B4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53-5F4E-A794-F32E90A656B4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53-5F4E-A794-F32E90A656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53-5F4E-A794-F32E90A656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4-824A-914B-B232AF7180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4-824A-914B-B232AF7180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4-824A-914B-B232AF7180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4-824A-914B-B232AF7180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4-824A-914B-B232AF718073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4-824A-914B-B232AF71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4.png"/><Relationship Id="rId21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slideMaster" Target="../slideMasters/slideMaster3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svg"/><Relationship Id="rId2" Type="http://schemas.openxmlformats.org/officeDocument/2006/relationships/image" Target="../media/image40.png"/><Relationship Id="rId16" Type="http://schemas.openxmlformats.org/officeDocument/2006/relationships/image" Target="../media/image7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.pn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44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7.svg"/><Relationship Id="rId2" Type="http://schemas.openxmlformats.org/officeDocument/2006/relationships/image" Target="../media/image43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openxmlformats.org/officeDocument/2006/relationships/image" Target="../media/image6.pn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44.svg"/><Relationship Id="rId21" Type="http://schemas.openxmlformats.org/officeDocument/2006/relationships/image" Target="../media/image7.svg"/><Relationship Id="rId7" Type="http://schemas.openxmlformats.org/officeDocument/2006/relationships/image" Target="../media/image51.svg"/><Relationship Id="rId12" Type="http://schemas.openxmlformats.org/officeDocument/2006/relationships/image" Target="../media/image68.png"/><Relationship Id="rId17" Type="http://schemas.microsoft.com/office/2007/relationships/hdphoto" Target="../media/hdphoto4.wdp"/><Relationship Id="rId2" Type="http://schemas.openxmlformats.org/officeDocument/2006/relationships/image" Target="../media/image43.png"/><Relationship Id="rId16" Type="http://schemas.openxmlformats.org/officeDocument/2006/relationships/image" Target="../media/image72.png"/><Relationship Id="rId20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png"/><Relationship Id="rId11" Type="http://schemas.openxmlformats.org/officeDocument/2006/relationships/image" Target="../media/image65.svg"/><Relationship Id="rId5" Type="http://schemas.openxmlformats.org/officeDocument/2006/relationships/image" Target="../media/image49.sv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4" Type="http://schemas.openxmlformats.org/officeDocument/2006/relationships/image" Target="../media/image48.png"/><Relationship Id="rId9" Type="http://schemas.openxmlformats.org/officeDocument/2006/relationships/image" Target="../media/image57.svg"/><Relationship Id="rId14" Type="http://schemas.openxmlformats.org/officeDocument/2006/relationships/image" Target="../media/image70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.svg"/><Relationship Id="rId21" Type="http://schemas.openxmlformats.org/officeDocument/2006/relationships/image" Target="../media/image92.svg"/><Relationship Id="rId42" Type="http://schemas.openxmlformats.org/officeDocument/2006/relationships/image" Target="../media/image113.png"/><Relationship Id="rId63" Type="http://schemas.openxmlformats.org/officeDocument/2006/relationships/image" Target="../media/image134.svg"/><Relationship Id="rId84" Type="http://schemas.openxmlformats.org/officeDocument/2006/relationships/image" Target="../media/image153.png"/><Relationship Id="rId138" Type="http://schemas.openxmlformats.org/officeDocument/2006/relationships/image" Target="../media/image199.png"/><Relationship Id="rId159" Type="http://schemas.openxmlformats.org/officeDocument/2006/relationships/image" Target="../media/image220.svg"/><Relationship Id="rId170" Type="http://schemas.openxmlformats.org/officeDocument/2006/relationships/image" Target="../media/image231.png"/><Relationship Id="rId191" Type="http://schemas.openxmlformats.org/officeDocument/2006/relationships/image" Target="../media/image252.svg"/><Relationship Id="rId205" Type="http://schemas.openxmlformats.org/officeDocument/2006/relationships/image" Target="../media/image264.svg"/><Relationship Id="rId226" Type="http://schemas.openxmlformats.org/officeDocument/2006/relationships/image" Target="../media/image285.png"/><Relationship Id="rId247" Type="http://schemas.openxmlformats.org/officeDocument/2006/relationships/image" Target="../media/image306.svg"/><Relationship Id="rId107" Type="http://schemas.openxmlformats.org/officeDocument/2006/relationships/image" Target="../media/image176.svg"/><Relationship Id="rId11" Type="http://schemas.openxmlformats.org/officeDocument/2006/relationships/image" Target="../media/image82.svg"/><Relationship Id="rId32" Type="http://schemas.openxmlformats.org/officeDocument/2006/relationships/image" Target="../media/image103.png"/><Relationship Id="rId53" Type="http://schemas.openxmlformats.org/officeDocument/2006/relationships/image" Target="../media/image124.svg"/><Relationship Id="rId74" Type="http://schemas.openxmlformats.org/officeDocument/2006/relationships/image" Target="../media/image143.png"/><Relationship Id="rId128" Type="http://schemas.openxmlformats.org/officeDocument/2006/relationships/image" Target="../media/image191.png"/><Relationship Id="rId149" Type="http://schemas.openxmlformats.org/officeDocument/2006/relationships/image" Target="../media/image210.svg"/><Relationship Id="rId5" Type="http://schemas.openxmlformats.org/officeDocument/2006/relationships/image" Target="../media/image29.svg"/><Relationship Id="rId95" Type="http://schemas.openxmlformats.org/officeDocument/2006/relationships/image" Target="../media/image164.svg"/><Relationship Id="rId160" Type="http://schemas.openxmlformats.org/officeDocument/2006/relationships/image" Target="../media/image221.png"/><Relationship Id="rId181" Type="http://schemas.openxmlformats.org/officeDocument/2006/relationships/image" Target="../media/image242.svg"/><Relationship Id="rId216" Type="http://schemas.openxmlformats.org/officeDocument/2006/relationships/image" Target="../media/image275.png"/><Relationship Id="rId237" Type="http://schemas.openxmlformats.org/officeDocument/2006/relationships/image" Target="../media/image296.svg"/><Relationship Id="rId22" Type="http://schemas.openxmlformats.org/officeDocument/2006/relationships/image" Target="../media/image93.png"/><Relationship Id="rId43" Type="http://schemas.openxmlformats.org/officeDocument/2006/relationships/image" Target="../media/image114.svg"/><Relationship Id="rId64" Type="http://schemas.openxmlformats.org/officeDocument/2006/relationships/image" Target="../media/image135.png"/><Relationship Id="rId118" Type="http://schemas.openxmlformats.org/officeDocument/2006/relationships/image" Target="../media/image32.png"/><Relationship Id="rId139" Type="http://schemas.openxmlformats.org/officeDocument/2006/relationships/image" Target="../media/image200.svg"/><Relationship Id="rId85" Type="http://schemas.openxmlformats.org/officeDocument/2006/relationships/image" Target="../media/image154.svg"/><Relationship Id="rId150" Type="http://schemas.openxmlformats.org/officeDocument/2006/relationships/image" Target="../media/image211.png"/><Relationship Id="rId171" Type="http://schemas.openxmlformats.org/officeDocument/2006/relationships/image" Target="../media/image232.svg"/><Relationship Id="rId192" Type="http://schemas.openxmlformats.org/officeDocument/2006/relationships/image" Target="../media/image36.png"/><Relationship Id="rId206" Type="http://schemas.openxmlformats.org/officeDocument/2006/relationships/image" Target="../media/image265.png"/><Relationship Id="rId227" Type="http://schemas.openxmlformats.org/officeDocument/2006/relationships/image" Target="../media/image286.svg"/><Relationship Id="rId248" Type="http://schemas.openxmlformats.org/officeDocument/2006/relationships/image" Target="../media/image1.png"/><Relationship Id="rId12" Type="http://schemas.openxmlformats.org/officeDocument/2006/relationships/image" Target="../media/image83.png"/><Relationship Id="rId33" Type="http://schemas.openxmlformats.org/officeDocument/2006/relationships/image" Target="../media/image104.svg"/><Relationship Id="rId108" Type="http://schemas.openxmlformats.org/officeDocument/2006/relationships/image" Target="../media/image26.png"/><Relationship Id="rId129" Type="http://schemas.openxmlformats.org/officeDocument/2006/relationships/image" Target="../media/image192.svg"/><Relationship Id="rId54" Type="http://schemas.openxmlformats.org/officeDocument/2006/relationships/image" Target="../media/image125.png"/><Relationship Id="rId75" Type="http://schemas.openxmlformats.org/officeDocument/2006/relationships/image" Target="../media/image144.svg"/><Relationship Id="rId96" Type="http://schemas.openxmlformats.org/officeDocument/2006/relationships/image" Target="../media/image165.png"/><Relationship Id="rId140" Type="http://schemas.openxmlformats.org/officeDocument/2006/relationships/image" Target="../media/image201.png"/><Relationship Id="rId161" Type="http://schemas.openxmlformats.org/officeDocument/2006/relationships/image" Target="../media/image222.svg"/><Relationship Id="rId182" Type="http://schemas.openxmlformats.org/officeDocument/2006/relationships/image" Target="../media/image243.png"/><Relationship Id="rId217" Type="http://schemas.openxmlformats.org/officeDocument/2006/relationships/image" Target="../media/image276.svg"/><Relationship Id="rId6" Type="http://schemas.openxmlformats.org/officeDocument/2006/relationships/image" Target="../media/image77.png"/><Relationship Id="rId238" Type="http://schemas.openxmlformats.org/officeDocument/2006/relationships/image" Target="../media/image297.png"/><Relationship Id="rId23" Type="http://schemas.openxmlformats.org/officeDocument/2006/relationships/image" Target="../media/image94.svg"/><Relationship Id="rId119" Type="http://schemas.openxmlformats.org/officeDocument/2006/relationships/image" Target="../media/image33.svg"/><Relationship Id="rId44" Type="http://schemas.openxmlformats.org/officeDocument/2006/relationships/image" Target="../media/image115.png"/><Relationship Id="rId65" Type="http://schemas.openxmlformats.org/officeDocument/2006/relationships/image" Target="../media/image136.svg"/><Relationship Id="rId86" Type="http://schemas.openxmlformats.org/officeDocument/2006/relationships/image" Target="../media/image155.png"/><Relationship Id="rId130" Type="http://schemas.openxmlformats.org/officeDocument/2006/relationships/image" Target="../media/image38.png"/><Relationship Id="rId151" Type="http://schemas.openxmlformats.org/officeDocument/2006/relationships/image" Target="../media/image212.svg"/><Relationship Id="rId172" Type="http://schemas.openxmlformats.org/officeDocument/2006/relationships/image" Target="../media/image233.png"/><Relationship Id="rId193" Type="http://schemas.openxmlformats.org/officeDocument/2006/relationships/image" Target="../media/image37.svg"/><Relationship Id="rId207" Type="http://schemas.openxmlformats.org/officeDocument/2006/relationships/image" Target="../media/image266.svg"/><Relationship Id="rId228" Type="http://schemas.openxmlformats.org/officeDocument/2006/relationships/image" Target="../media/image287.png"/><Relationship Id="rId249" Type="http://schemas.openxmlformats.org/officeDocument/2006/relationships/image" Target="../media/image2.svg"/><Relationship Id="rId13" Type="http://schemas.openxmlformats.org/officeDocument/2006/relationships/image" Target="../media/image84.svg"/><Relationship Id="rId109" Type="http://schemas.openxmlformats.org/officeDocument/2006/relationships/image" Target="../media/image27.svg"/><Relationship Id="rId34" Type="http://schemas.openxmlformats.org/officeDocument/2006/relationships/image" Target="../media/image105.png"/><Relationship Id="rId55" Type="http://schemas.openxmlformats.org/officeDocument/2006/relationships/image" Target="../media/image126.svg"/><Relationship Id="rId76" Type="http://schemas.openxmlformats.org/officeDocument/2006/relationships/image" Target="../media/image145.png"/><Relationship Id="rId97" Type="http://schemas.openxmlformats.org/officeDocument/2006/relationships/image" Target="../media/image166.svg"/><Relationship Id="rId120" Type="http://schemas.openxmlformats.org/officeDocument/2006/relationships/image" Target="../media/image185.png"/><Relationship Id="rId141" Type="http://schemas.openxmlformats.org/officeDocument/2006/relationships/image" Target="../media/image202.svg"/><Relationship Id="rId7" Type="http://schemas.openxmlformats.org/officeDocument/2006/relationships/image" Target="../media/image78.svg"/><Relationship Id="rId162" Type="http://schemas.openxmlformats.org/officeDocument/2006/relationships/image" Target="../media/image223.png"/><Relationship Id="rId183" Type="http://schemas.openxmlformats.org/officeDocument/2006/relationships/image" Target="../media/image244.svg"/><Relationship Id="rId218" Type="http://schemas.openxmlformats.org/officeDocument/2006/relationships/image" Target="../media/image277.png"/><Relationship Id="rId239" Type="http://schemas.openxmlformats.org/officeDocument/2006/relationships/image" Target="../media/image298.svg"/><Relationship Id="rId24" Type="http://schemas.openxmlformats.org/officeDocument/2006/relationships/image" Target="../media/image95.png"/><Relationship Id="rId45" Type="http://schemas.openxmlformats.org/officeDocument/2006/relationships/image" Target="../media/image116.svg"/><Relationship Id="rId66" Type="http://schemas.openxmlformats.org/officeDocument/2006/relationships/image" Target="../media/image137.png"/><Relationship Id="rId87" Type="http://schemas.openxmlformats.org/officeDocument/2006/relationships/image" Target="../media/image156.svg"/><Relationship Id="rId110" Type="http://schemas.openxmlformats.org/officeDocument/2006/relationships/image" Target="../media/image177.png"/><Relationship Id="rId131" Type="http://schemas.openxmlformats.org/officeDocument/2006/relationships/image" Target="../media/image39.svg"/><Relationship Id="rId152" Type="http://schemas.openxmlformats.org/officeDocument/2006/relationships/image" Target="../media/image213.png"/><Relationship Id="rId173" Type="http://schemas.openxmlformats.org/officeDocument/2006/relationships/image" Target="../media/image234.svg"/><Relationship Id="rId194" Type="http://schemas.openxmlformats.org/officeDocument/2006/relationships/image" Target="../media/image253.png"/><Relationship Id="rId208" Type="http://schemas.openxmlformats.org/officeDocument/2006/relationships/image" Target="../media/image267.png"/><Relationship Id="rId229" Type="http://schemas.openxmlformats.org/officeDocument/2006/relationships/image" Target="../media/image288.svg"/><Relationship Id="rId240" Type="http://schemas.openxmlformats.org/officeDocument/2006/relationships/image" Target="../media/image299.png"/><Relationship Id="rId14" Type="http://schemas.openxmlformats.org/officeDocument/2006/relationships/image" Target="../media/image85.png"/><Relationship Id="rId35" Type="http://schemas.openxmlformats.org/officeDocument/2006/relationships/image" Target="../media/image106.svg"/><Relationship Id="rId56" Type="http://schemas.openxmlformats.org/officeDocument/2006/relationships/image" Target="../media/image127.png"/><Relationship Id="rId77" Type="http://schemas.openxmlformats.org/officeDocument/2006/relationships/image" Target="../media/image146.svg"/><Relationship Id="rId100" Type="http://schemas.openxmlformats.org/officeDocument/2006/relationships/image" Target="../media/image169.png"/><Relationship Id="rId8" Type="http://schemas.openxmlformats.org/officeDocument/2006/relationships/image" Target="../media/image79.png"/><Relationship Id="rId98" Type="http://schemas.openxmlformats.org/officeDocument/2006/relationships/image" Target="../media/image167.png"/><Relationship Id="rId121" Type="http://schemas.openxmlformats.org/officeDocument/2006/relationships/image" Target="../media/image186.svg"/><Relationship Id="rId142" Type="http://schemas.openxmlformats.org/officeDocument/2006/relationships/image" Target="../media/image203.png"/><Relationship Id="rId163" Type="http://schemas.openxmlformats.org/officeDocument/2006/relationships/image" Target="../media/image224.svg"/><Relationship Id="rId184" Type="http://schemas.openxmlformats.org/officeDocument/2006/relationships/image" Target="../media/image245.png"/><Relationship Id="rId219" Type="http://schemas.openxmlformats.org/officeDocument/2006/relationships/image" Target="../media/image278.svg"/><Relationship Id="rId230" Type="http://schemas.openxmlformats.org/officeDocument/2006/relationships/image" Target="../media/image289.png"/><Relationship Id="rId25" Type="http://schemas.openxmlformats.org/officeDocument/2006/relationships/image" Target="../media/image96.svg"/><Relationship Id="rId46" Type="http://schemas.openxmlformats.org/officeDocument/2006/relationships/image" Target="../media/image117.png"/><Relationship Id="rId67" Type="http://schemas.openxmlformats.org/officeDocument/2006/relationships/image" Target="../media/image138.svg"/><Relationship Id="rId88" Type="http://schemas.openxmlformats.org/officeDocument/2006/relationships/image" Target="../media/image157.png"/><Relationship Id="rId111" Type="http://schemas.openxmlformats.org/officeDocument/2006/relationships/image" Target="../media/image178.svg"/><Relationship Id="rId132" Type="http://schemas.openxmlformats.org/officeDocument/2006/relationships/image" Target="../media/image193.png"/><Relationship Id="rId153" Type="http://schemas.openxmlformats.org/officeDocument/2006/relationships/image" Target="../media/image214.svg"/><Relationship Id="rId174" Type="http://schemas.openxmlformats.org/officeDocument/2006/relationships/image" Target="../media/image235.png"/><Relationship Id="rId195" Type="http://schemas.openxmlformats.org/officeDocument/2006/relationships/image" Target="../media/image254.svg"/><Relationship Id="rId209" Type="http://schemas.openxmlformats.org/officeDocument/2006/relationships/image" Target="../media/image268.svg"/><Relationship Id="rId220" Type="http://schemas.openxmlformats.org/officeDocument/2006/relationships/image" Target="../media/image279.png"/><Relationship Id="rId241" Type="http://schemas.openxmlformats.org/officeDocument/2006/relationships/image" Target="../media/image300.svg"/><Relationship Id="rId15" Type="http://schemas.openxmlformats.org/officeDocument/2006/relationships/image" Target="../media/image86.svg"/><Relationship Id="rId36" Type="http://schemas.openxmlformats.org/officeDocument/2006/relationships/image" Target="../media/image107.png"/><Relationship Id="rId57" Type="http://schemas.openxmlformats.org/officeDocument/2006/relationships/image" Target="../media/image128.svg"/><Relationship Id="rId78" Type="http://schemas.openxmlformats.org/officeDocument/2006/relationships/image" Target="../media/image147.png"/><Relationship Id="rId99" Type="http://schemas.openxmlformats.org/officeDocument/2006/relationships/image" Target="../media/image168.svg"/><Relationship Id="rId101" Type="http://schemas.openxmlformats.org/officeDocument/2006/relationships/image" Target="../media/image170.svg"/><Relationship Id="rId122" Type="http://schemas.openxmlformats.org/officeDocument/2006/relationships/image" Target="../media/image34.png"/><Relationship Id="rId143" Type="http://schemas.openxmlformats.org/officeDocument/2006/relationships/image" Target="../media/image204.svg"/><Relationship Id="rId164" Type="http://schemas.openxmlformats.org/officeDocument/2006/relationships/image" Target="../media/image225.png"/><Relationship Id="rId185" Type="http://schemas.openxmlformats.org/officeDocument/2006/relationships/image" Target="../media/image246.svg"/><Relationship Id="rId4" Type="http://schemas.openxmlformats.org/officeDocument/2006/relationships/image" Target="../media/image28.png"/><Relationship Id="rId9" Type="http://schemas.openxmlformats.org/officeDocument/2006/relationships/image" Target="../media/image80.svg"/><Relationship Id="rId180" Type="http://schemas.openxmlformats.org/officeDocument/2006/relationships/image" Target="../media/image241.png"/><Relationship Id="rId210" Type="http://schemas.openxmlformats.org/officeDocument/2006/relationships/image" Target="../media/image269.png"/><Relationship Id="rId215" Type="http://schemas.openxmlformats.org/officeDocument/2006/relationships/image" Target="../media/image274.svg"/><Relationship Id="rId236" Type="http://schemas.openxmlformats.org/officeDocument/2006/relationships/image" Target="../media/image295.png"/><Relationship Id="rId26" Type="http://schemas.openxmlformats.org/officeDocument/2006/relationships/image" Target="../media/image97.png"/><Relationship Id="rId231" Type="http://schemas.openxmlformats.org/officeDocument/2006/relationships/image" Target="../media/image290.svg"/><Relationship Id="rId47" Type="http://schemas.openxmlformats.org/officeDocument/2006/relationships/image" Target="../media/image118.svg"/><Relationship Id="rId68" Type="http://schemas.openxmlformats.org/officeDocument/2006/relationships/image" Target="../media/image139.png"/><Relationship Id="rId89" Type="http://schemas.openxmlformats.org/officeDocument/2006/relationships/image" Target="../media/image158.svg"/><Relationship Id="rId112" Type="http://schemas.openxmlformats.org/officeDocument/2006/relationships/image" Target="../media/image179.png"/><Relationship Id="rId133" Type="http://schemas.openxmlformats.org/officeDocument/2006/relationships/image" Target="../media/image194.svg"/><Relationship Id="rId154" Type="http://schemas.openxmlformats.org/officeDocument/2006/relationships/image" Target="../media/image215.png"/><Relationship Id="rId175" Type="http://schemas.openxmlformats.org/officeDocument/2006/relationships/image" Target="../media/image236.svg"/><Relationship Id="rId196" Type="http://schemas.openxmlformats.org/officeDocument/2006/relationships/image" Target="../media/image255.png"/><Relationship Id="rId200" Type="http://schemas.openxmlformats.org/officeDocument/2006/relationships/image" Target="../media/image259.png"/><Relationship Id="rId16" Type="http://schemas.openxmlformats.org/officeDocument/2006/relationships/image" Target="../media/image87.png"/><Relationship Id="rId221" Type="http://schemas.openxmlformats.org/officeDocument/2006/relationships/image" Target="../media/image280.svg"/><Relationship Id="rId242" Type="http://schemas.openxmlformats.org/officeDocument/2006/relationships/image" Target="../media/image301.png"/><Relationship Id="rId37" Type="http://schemas.openxmlformats.org/officeDocument/2006/relationships/image" Target="../media/image108.svg"/><Relationship Id="rId58" Type="http://schemas.openxmlformats.org/officeDocument/2006/relationships/image" Target="../media/image129.png"/><Relationship Id="rId79" Type="http://schemas.openxmlformats.org/officeDocument/2006/relationships/image" Target="../media/image148.svg"/><Relationship Id="rId102" Type="http://schemas.openxmlformats.org/officeDocument/2006/relationships/image" Target="../media/image171.png"/><Relationship Id="rId123" Type="http://schemas.openxmlformats.org/officeDocument/2006/relationships/image" Target="../media/image35.svg"/><Relationship Id="rId144" Type="http://schemas.openxmlformats.org/officeDocument/2006/relationships/image" Target="../media/image205.png"/><Relationship Id="rId90" Type="http://schemas.openxmlformats.org/officeDocument/2006/relationships/image" Target="../media/image159.png"/><Relationship Id="rId165" Type="http://schemas.openxmlformats.org/officeDocument/2006/relationships/image" Target="../media/image226.svg"/><Relationship Id="rId186" Type="http://schemas.openxmlformats.org/officeDocument/2006/relationships/image" Target="../media/image247.png"/><Relationship Id="rId211" Type="http://schemas.openxmlformats.org/officeDocument/2006/relationships/image" Target="../media/image270.svg"/><Relationship Id="rId232" Type="http://schemas.openxmlformats.org/officeDocument/2006/relationships/image" Target="../media/image291.png"/><Relationship Id="rId27" Type="http://schemas.openxmlformats.org/officeDocument/2006/relationships/image" Target="../media/image98.svg"/><Relationship Id="rId48" Type="http://schemas.openxmlformats.org/officeDocument/2006/relationships/image" Target="../media/image119.png"/><Relationship Id="rId69" Type="http://schemas.openxmlformats.org/officeDocument/2006/relationships/image" Target="../media/image140.svg"/><Relationship Id="rId113" Type="http://schemas.openxmlformats.org/officeDocument/2006/relationships/image" Target="../media/image180.svg"/><Relationship Id="rId134" Type="http://schemas.openxmlformats.org/officeDocument/2006/relationships/image" Target="../media/image195.png"/><Relationship Id="rId80" Type="http://schemas.openxmlformats.org/officeDocument/2006/relationships/image" Target="../media/image149.png"/><Relationship Id="rId155" Type="http://schemas.openxmlformats.org/officeDocument/2006/relationships/image" Target="../media/image216.svg"/><Relationship Id="rId176" Type="http://schemas.openxmlformats.org/officeDocument/2006/relationships/image" Target="../media/image237.png"/><Relationship Id="rId197" Type="http://schemas.openxmlformats.org/officeDocument/2006/relationships/image" Target="../media/image256.svg"/><Relationship Id="rId201" Type="http://schemas.openxmlformats.org/officeDocument/2006/relationships/image" Target="../media/image260.svg"/><Relationship Id="rId222" Type="http://schemas.openxmlformats.org/officeDocument/2006/relationships/image" Target="../media/image281.png"/><Relationship Id="rId243" Type="http://schemas.openxmlformats.org/officeDocument/2006/relationships/image" Target="../media/image302.svg"/><Relationship Id="rId17" Type="http://schemas.openxmlformats.org/officeDocument/2006/relationships/image" Target="../media/image88.svg"/><Relationship Id="rId38" Type="http://schemas.openxmlformats.org/officeDocument/2006/relationships/image" Target="../media/image109.png"/><Relationship Id="rId59" Type="http://schemas.openxmlformats.org/officeDocument/2006/relationships/image" Target="../media/image130.svg"/><Relationship Id="rId103" Type="http://schemas.openxmlformats.org/officeDocument/2006/relationships/image" Target="../media/image172.svg"/><Relationship Id="rId124" Type="http://schemas.openxmlformats.org/officeDocument/2006/relationships/image" Target="../media/image187.png"/><Relationship Id="rId70" Type="http://schemas.openxmlformats.org/officeDocument/2006/relationships/image" Target="../media/image141.png"/><Relationship Id="rId91" Type="http://schemas.openxmlformats.org/officeDocument/2006/relationships/image" Target="../media/image160.svg"/><Relationship Id="rId145" Type="http://schemas.openxmlformats.org/officeDocument/2006/relationships/image" Target="../media/image206.svg"/><Relationship Id="rId166" Type="http://schemas.openxmlformats.org/officeDocument/2006/relationships/image" Target="../media/image227.png"/><Relationship Id="rId187" Type="http://schemas.openxmlformats.org/officeDocument/2006/relationships/image" Target="../media/image248.svg"/><Relationship Id="rId1" Type="http://schemas.openxmlformats.org/officeDocument/2006/relationships/slideMaster" Target="../slideMasters/slideMaster6.xml"/><Relationship Id="rId212" Type="http://schemas.openxmlformats.org/officeDocument/2006/relationships/image" Target="../media/image271.png"/><Relationship Id="rId233" Type="http://schemas.openxmlformats.org/officeDocument/2006/relationships/image" Target="../media/image292.svg"/><Relationship Id="rId28" Type="http://schemas.openxmlformats.org/officeDocument/2006/relationships/image" Target="../media/image99.png"/><Relationship Id="rId49" Type="http://schemas.openxmlformats.org/officeDocument/2006/relationships/image" Target="../media/image120.svg"/><Relationship Id="rId114" Type="http://schemas.openxmlformats.org/officeDocument/2006/relationships/image" Target="../media/image181.png"/><Relationship Id="rId60" Type="http://schemas.openxmlformats.org/officeDocument/2006/relationships/image" Target="../media/image131.png"/><Relationship Id="rId81" Type="http://schemas.openxmlformats.org/officeDocument/2006/relationships/image" Target="../media/image150.svg"/><Relationship Id="rId135" Type="http://schemas.openxmlformats.org/officeDocument/2006/relationships/image" Target="../media/image196.svg"/><Relationship Id="rId156" Type="http://schemas.openxmlformats.org/officeDocument/2006/relationships/image" Target="../media/image217.png"/><Relationship Id="rId177" Type="http://schemas.openxmlformats.org/officeDocument/2006/relationships/image" Target="../media/image238.svg"/><Relationship Id="rId198" Type="http://schemas.openxmlformats.org/officeDocument/2006/relationships/image" Target="../media/image257.png"/><Relationship Id="rId202" Type="http://schemas.openxmlformats.org/officeDocument/2006/relationships/image" Target="../media/image261.png"/><Relationship Id="rId223" Type="http://schemas.openxmlformats.org/officeDocument/2006/relationships/image" Target="../media/image282.svg"/><Relationship Id="rId244" Type="http://schemas.openxmlformats.org/officeDocument/2006/relationships/image" Target="../media/image303.png"/><Relationship Id="rId18" Type="http://schemas.openxmlformats.org/officeDocument/2006/relationships/image" Target="../media/image89.png"/><Relationship Id="rId39" Type="http://schemas.openxmlformats.org/officeDocument/2006/relationships/image" Target="../media/image110.svg"/><Relationship Id="rId50" Type="http://schemas.openxmlformats.org/officeDocument/2006/relationships/image" Target="../media/image121.png"/><Relationship Id="rId104" Type="http://schemas.openxmlformats.org/officeDocument/2006/relationships/image" Target="../media/image173.png"/><Relationship Id="rId125" Type="http://schemas.openxmlformats.org/officeDocument/2006/relationships/image" Target="../media/image188.svg"/><Relationship Id="rId146" Type="http://schemas.openxmlformats.org/officeDocument/2006/relationships/image" Target="../media/image207.png"/><Relationship Id="rId167" Type="http://schemas.openxmlformats.org/officeDocument/2006/relationships/image" Target="../media/image228.svg"/><Relationship Id="rId188" Type="http://schemas.openxmlformats.org/officeDocument/2006/relationships/image" Target="../media/image249.png"/><Relationship Id="rId71" Type="http://schemas.openxmlformats.org/officeDocument/2006/relationships/image" Target="../media/image142.svg"/><Relationship Id="rId92" Type="http://schemas.openxmlformats.org/officeDocument/2006/relationships/image" Target="../media/image161.png"/><Relationship Id="rId213" Type="http://schemas.openxmlformats.org/officeDocument/2006/relationships/image" Target="../media/image272.svg"/><Relationship Id="rId234" Type="http://schemas.openxmlformats.org/officeDocument/2006/relationships/image" Target="../media/image293.png"/><Relationship Id="rId2" Type="http://schemas.openxmlformats.org/officeDocument/2006/relationships/image" Target="../media/image75.png"/><Relationship Id="rId29" Type="http://schemas.openxmlformats.org/officeDocument/2006/relationships/image" Target="../media/image100.svg"/><Relationship Id="rId40" Type="http://schemas.openxmlformats.org/officeDocument/2006/relationships/image" Target="../media/image111.png"/><Relationship Id="rId115" Type="http://schemas.openxmlformats.org/officeDocument/2006/relationships/image" Target="../media/image182.svg"/><Relationship Id="rId136" Type="http://schemas.openxmlformats.org/officeDocument/2006/relationships/image" Target="../media/image197.png"/><Relationship Id="rId157" Type="http://schemas.openxmlformats.org/officeDocument/2006/relationships/image" Target="../media/image218.svg"/><Relationship Id="rId178" Type="http://schemas.openxmlformats.org/officeDocument/2006/relationships/image" Target="../media/image239.png"/><Relationship Id="rId61" Type="http://schemas.openxmlformats.org/officeDocument/2006/relationships/image" Target="../media/image132.svg"/><Relationship Id="rId82" Type="http://schemas.openxmlformats.org/officeDocument/2006/relationships/image" Target="../media/image151.png"/><Relationship Id="rId199" Type="http://schemas.openxmlformats.org/officeDocument/2006/relationships/image" Target="../media/image258.svg"/><Relationship Id="rId203" Type="http://schemas.openxmlformats.org/officeDocument/2006/relationships/image" Target="../media/image262.svg"/><Relationship Id="rId19" Type="http://schemas.openxmlformats.org/officeDocument/2006/relationships/image" Target="../media/image90.svg"/><Relationship Id="rId224" Type="http://schemas.openxmlformats.org/officeDocument/2006/relationships/image" Target="../media/image283.png"/><Relationship Id="rId245" Type="http://schemas.openxmlformats.org/officeDocument/2006/relationships/image" Target="../media/image304.svg"/><Relationship Id="rId30" Type="http://schemas.openxmlformats.org/officeDocument/2006/relationships/image" Target="../media/image101.png"/><Relationship Id="rId105" Type="http://schemas.openxmlformats.org/officeDocument/2006/relationships/image" Target="../media/image174.svg"/><Relationship Id="rId126" Type="http://schemas.openxmlformats.org/officeDocument/2006/relationships/image" Target="../media/image189.png"/><Relationship Id="rId147" Type="http://schemas.openxmlformats.org/officeDocument/2006/relationships/image" Target="../media/image208.svg"/><Relationship Id="rId168" Type="http://schemas.openxmlformats.org/officeDocument/2006/relationships/image" Target="../media/image229.png"/><Relationship Id="rId51" Type="http://schemas.openxmlformats.org/officeDocument/2006/relationships/image" Target="../media/image122.svg"/><Relationship Id="rId72" Type="http://schemas.openxmlformats.org/officeDocument/2006/relationships/image" Target="../media/image30.png"/><Relationship Id="rId93" Type="http://schemas.openxmlformats.org/officeDocument/2006/relationships/image" Target="../media/image162.svg"/><Relationship Id="rId189" Type="http://schemas.openxmlformats.org/officeDocument/2006/relationships/image" Target="../media/image250.svg"/><Relationship Id="rId3" Type="http://schemas.openxmlformats.org/officeDocument/2006/relationships/image" Target="../media/image76.svg"/><Relationship Id="rId214" Type="http://schemas.openxmlformats.org/officeDocument/2006/relationships/image" Target="../media/image273.png"/><Relationship Id="rId235" Type="http://schemas.openxmlformats.org/officeDocument/2006/relationships/image" Target="../media/image294.svg"/><Relationship Id="rId116" Type="http://schemas.openxmlformats.org/officeDocument/2006/relationships/image" Target="../media/image183.png"/><Relationship Id="rId137" Type="http://schemas.openxmlformats.org/officeDocument/2006/relationships/image" Target="../media/image198.svg"/><Relationship Id="rId158" Type="http://schemas.openxmlformats.org/officeDocument/2006/relationships/image" Target="../media/image219.png"/><Relationship Id="rId20" Type="http://schemas.openxmlformats.org/officeDocument/2006/relationships/image" Target="../media/image91.png"/><Relationship Id="rId41" Type="http://schemas.openxmlformats.org/officeDocument/2006/relationships/image" Target="../media/image112.svg"/><Relationship Id="rId62" Type="http://schemas.openxmlformats.org/officeDocument/2006/relationships/image" Target="../media/image133.png"/><Relationship Id="rId83" Type="http://schemas.openxmlformats.org/officeDocument/2006/relationships/image" Target="../media/image152.svg"/><Relationship Id="rId179" Type="http://schemas.openxmlformats.org/officeDocument/2006/relationships/image" Target="../media/image240.svg"/><Relationship Id="rId190" Type="http://schemas.openxmlformats.org/officeDocument/2006/relationships/image" Target="../media/image251.png"/><Relationship Id="rId204" Type="http://schemas.openxmlformats.org/officeDocument/2006/relationships/image" Target="../media/image263.png"/><Relationship Id="rId225" Type="http://schemas.openxmlformats.org/officeDocument/2006/relationships/image" Target="../media/image284.svg"/><Relationship Id="rId246" Type="http://schemas.openxmlformats.org/officeDocument/2006/relationships/image" Target="../media/image305.png"/><Relationship Id="rId106" Type="http://schemas.openxmlformats.org/officeDocument/2006/relationships/image" Target="../media/image175.png"/><Relationship Id="rId127" Type="http://schemas.openxmlformats.org/officeDocument/2006/relationships/image" Target="../media/image190.svg"/><Relationship Id="rId10" Type="http://schemas.openxmlformats.org/officeDocument/2006/relationships/image" Target="../media/image81.png"/><Relationship Id="rId31" Type="http://schemas.openxmlformats.org/officeDocument/2006/relationships/image" Target="../media/image102.svg"/><Relationship Id="rId52" Type="http://schemas.openxmlformats.org/officeDocument/2006/relationships/image" Target="../media/image123.png"/><Relationship Id="rId73" Type="http://schemas.openxmlformats.org/officeDocument/2006/relationships/image" Target="../media/image31.svg"/><Relationship Id="rId94" Type="http://schemas.openxmlformats.org/officeDocument/2006/relationships/image" Target="../media/image163.png"/><Relationship Id="rId148" Type="http://schemas.openxmlformats.org/officeDocument/2006/relationships/image" Target="../media/image209.png"/><Relationship Id="rId169" Type="http://schemas.openxmlformats.org/officeDocument/2006/relationships/image" Target="../media/image23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hyperlink" Target="https://mewssystems.sharepoint.com/:f:/s/MKT2/Eo2Z2YVWz4lDrg5lc6E6lyYBVg_PN995SgweK-sk6wTrVw?e=QrgDOz" TargetMode="External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8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svg"/><Relationship Id="rId7" Type="http://schemas.openxmlformats.org/officeDocument/2006/relationships/image" Target="../media/image2.svg"/><Relationship Id="rId2" Type="http://schemas.openxmlformats.org/officeDocument/2006/relationships/image" Target="../media/image30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311.png"/><Relationship Id="rId4" Type="http://schemas.openxmlformats.org/officeDocument/2006/relationships/hyperlink" Target="https://unsplash.com/collections/10014882/mews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2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12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3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4.jpe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6.jpe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2" Type="http://schemas.openxmlformats.org/officeDocument/2006/relationships/image" Target="../media/image317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gif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52D296-6CF5-C170-11DD-F6DE7E3CAD5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5FD3612-A779-C9A2-5B8F-7A46A28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61E96B-062B-D910-176F-11A3C4A02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CDA7C1-0B86-6653-317C-C3A03C26675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E158BA1-95DE-FC2D-A8E4-05715386CB9B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467825-147B-305C-DA33-7E1AFD2580B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2369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E727D9-6EC5-A8D9-6B1E-DB65DBC796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67870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0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2E8DC6F-D6B6-438C-3D9B-AF0D9EBAA8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81364" y="2002715"/>
            <a:ext cx="3191436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rgbClr val="C5CED6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r>
              <a:rPr lang="en-GB"/>
              <a:t>Bullet </a:t>
            </a:r>
            <a:endParaRPr lang="en-US"/>
          </a:p>
          <a:p>
            <a:pPr lvl="0"/>
            <a:r>
              <a:rPr lang="en-GB"/>
              <a:t>Bullet</a:t>
            </a:r>
          </a:p>
          <a:p>
            <a:pPr lvl="0"/>
            <a:endParaRPr lang="en-US"/>
          </a:p>
          <a:p>
            <a:pPr lvl="0"/>
            <a:endParaRPr lang="en-GB"/>
          </a:p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8E41B71-278B-FE2F-DD8B-2EFF59C969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96199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38231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665FEE-6C4A-B68D-5C77-EA5BC9CEBDA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DA57B6C-103B-72CA-AC7E-04DAC8AC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649371-FB52-F707-B333-041C62FDB986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A2FC41-4BE7-9039-0D60-C5E7C8E78E0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CEBAD72-A303-CB36-DDE1-DA23FDEB709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C067CC0-CC18-B036-C8C7-9C88FCFF6F5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A36A6D9-4634-DC34-960C-EA799D1B4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ED2DC8-26F8-E6E4-6C63-D3490D81B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5879859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800891"/>
            <a:ext cx="7405511" cy="31778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269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C5CED6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00C5B-4C49-5A99-0A1F-4BD36DB1F39B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595701-9EA4-88A4-6311-89F320C92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DDADE7-44EB-1DC3-7D3D-E580B0D6D49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9D18A-0192-C368-A440-3B9849D426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CD0AA6-C31F-B324-2D98-35479AAA35E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0A8A6E7-C4AC-6510-F88A-5D0355A16E8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2663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+Copy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5238137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54F82-C795-BFD7-C3CD-303F2991C145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6D29BEF-3CAF-43EA-6F1B-39F7B45A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FA3F7-F5E4-5C43-5A13-E3F6F349CFF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81A129-D023-7847-CE5D-6594A997B630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E372D7-05BA-C524-BFE5-7743DD891E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E8FB85-3E1D-9A55-7A9B-A04AF51B84E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2833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A22BD-B6F9-4317-6DC9-68E5B4AB12FC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68575B9-151C-D168-3B72-C6D0E0866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4745AF-4F08-9287-D295-57C1E10BBD4A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0E43AC-0240-DF3A-2EEA-4ADA504A285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D2E0FF-3517-0D0A-2C4D-60D4463F9A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5B59BBA-5B63-7AAC-3F45-F7ADC1FAC7D5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0094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st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AD2BAB-A992-A447-9E73-48F1BBD63546}"/>
              </a:ext>
            </a:extLst>
          </p:cNvPr>
          <p:cNvSpPr/>
          <p:nvPr/>
        </p:nvSpPr>
        <p:spPr>
          <a:xfrm>
            <a:off x="7077399" y="0"/>
            <a:ext cx="5114601" cy="6858000"/>
          </a:xfrm>
          <a:prstGeom prst="rect">
            <a:avLst/>
          </a:prstGeom>
          <a:solidFill>
            <a:srgbClr val="EB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EDAC0B-9BA9-AC9A-3719-662CCEB20BA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DF41BF9-DA23-ABE2-E492-F330E34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EDCEF4-9358-1CE6-C891-83C8E3635FB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6AA99B-9ED4-E364-F657-13D392C753B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AF9F679-1812-F836-24FE-DD841C5856A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2D77EF-71EB-239E-8EC2-99DCC2EB086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0902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CE1A3-217A-40C0-074E-CDED58E69FF8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6A29151-4C6C-DF72-E7CE-05529E78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435E74-6912-1297-1377-E7E1BDCB5523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994F7-14B9-EC55-E60B-355A5D5F88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0C7D75-595A-9D8C-0FDE-B61E6E7C729A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67D964-D7A9-F1E6-138E-DCCAD874909F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85295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45469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F2E7CA-D28B-E3F3-4803-8304CBD23C99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F46DDFC-DCF1-D8CB-790B-0A25A797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BF3D55-F74E-FE1E-3A8D-B2488369380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0CAB6A-D062-3282-7E05-D0DACA54B9D9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2CAB90-B614-F6CD-F317-2F4E60C0654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0FCFD5-4973-05BB-2442-563B70825B0F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1389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4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 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2A16CC8-DA7F-AC4A-849F-21C05B671F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0991" y="722313"/>
            <a:ext cx="4125178" cy="54737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Text goes here</a:t>
            </a:r>
            <a:br>
              <a:rPr lang="en-US"/>
            </a:br>
            <a:r>
              <a:rPr lang="en-US"/>
              <a:t>(delete if necessary)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C47AD0-2FEB-F482-E9CB-9567246BB521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4CDC8BA-660F-3213-F8E6-2EECE393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977C70-E5F9-4DDD-AF2E-2A71A357635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2F11-6E96-79C9-ED00-62C200E398A4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E5175CD-6FBB-5513-2BC9-D14EF137987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58BBB64-474F-BF3E-05B1-4CE5ABCD9DB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79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7849F-D2F7-BD69-783E-C8453EC1893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480C8BF-20C6-B815-4741-055ECCBF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18D8B8-0661-B33D-45FE-BC465519B11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D40EB8-0DA8-14BE-CB0E-54BA1D6C381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E16A3E6-690D-3422-F6BA-96AA74B26B1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74E2062-7E78-F02E-3359-F577302FA7F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ED1F5C0-E7A3-B3CD-284B-48D550D1BE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110C42-3937-305A-4410-2741EA98D9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5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71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8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148446A-9014-06C4-5D67-2F5758CFD6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4FA079-7DB1-6AC6-3F71-BC98A6A332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253907-531C-8DEA-BD21-11ECEAB13507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705AA7-D67E-AAA8-C9A0-DA3BACD4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49662-05F7-1072-49BF-7718E465557F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CA8F55-38AC-3EEA-7908-41F7588F2133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98E8EF-F140-AB2B-6283-6002A8DBC9A1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2AE8EA3-2FE5-273C-2209-B0A7F54FFEA9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218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A50818-6732-7DEF-B486-A0D958937AED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F0E02DF-31D3-EA80-7085-0F62E7C2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0EA979-71A3-400C-70B2-9D16E4ED858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331B8-28B3-A192-1E7B-C4B447E30189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5E2C59A-A54D-3339-C7DF-B5C3C897BEED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DBB603-BD56-97A7-2727-CF29A475D75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35072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5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Cover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F624CC-0802-6EFC-660A-8B3C4B545CE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F819FB-C4C4-22CB-3389-E6896AA6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808277-5C59-D3D3-EBF8-3A1917BB27C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18631F-5DBC-CA1A-571E-992E952E039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4D4C13-EF29-E591-4DAA-F495A4A19B6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CAACD7-4EA8-4B13-3946-99D3CA3E4328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12E9F67-571F-E3AF-9659-336724E93B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25" y="1564998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8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9B4E946-9204-59D8-DD80-194737D0A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25" y="5523595"/>
            <a:ext cx="8999747" cy="73756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22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A0AA52-91E6-DA46-ABC0-D9FC1FA93E3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0469047-3E62-3644-8DB8-BA99704802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879" y="1767840"/>
            <a:ext cx="8999747" cy="3484897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54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/ Statement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E29A9F-0571-F01D-2077-78D5104BE5A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8375394-4E93-DF95-510E-984C10F6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ED31A5-806C-8400-745E-E43A36BF3A5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CE1A0-D0C7-B906-7BC8-C37367BA64F7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8358ECD-841D-8F11-15F2-50B5605530E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109FB6-9ACE-23E7-BBE5-CA91D859D54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708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2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39514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2660" y="5141594"/>
            <a:ext cx="2424113" cy="10544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81C2A8-976D-0C4B-86F7-FDB3C6C2A1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012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38EE48-983B-9D42-9DEE-3CEA0DAE4A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5158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4445EB5-01FB-6940-B560-F55D944EE6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304" y="4875716"/>
            <a:ext cx="1408339" cy="1636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373FC9-167D-D343-9228-377D695EB1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D0F6D-4841-A0BA-234C-0B5C1E9BA76D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5479CE9-E0AE-5DC8-7B37-31FC99B5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8A1DDC-D3B2-FACA-C53F-5B9745A005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03A9C3-C4D1-8334-ED5B-C1AF33612D6D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5E36E6-5757-E75F-D99F-0E6F56E85A16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252A479-FF30-3DE0-25B6-EF8C1D0B2467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5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F1F9D-901A-5717-53E2-20FC09E66D63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61ABFE6-A78F-88A7-33DE-C561A927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43D5B1-13E6-F9F3-BB13-CC746F524178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514458-6C4D-1FA1-39B9-94ABDE91F5A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8655A6-C87B-5B3A-E5DA-A203599103A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D38053F-7712-590B-E968-B177A1C1ED9A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51742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7D15335-60A4-D548-8ACC-774AAFBDB7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2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4A67A5DA-0545-8146-B92F-4CD8CCFBD8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6490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908D67C-7E3B-7340-B3A0-5199584AF5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4124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B96EE5B-758D-5B4E-A4F5-BBBDE8139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22997" y="5239389"/>
            <a:ext cx="2075669" cy="1286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5071CD7-FD15-B346-BEB5-6D22549105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71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01 (Click to add)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DF667F-41D5-F44C-B048-4A4CEC2CA9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080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02 (Click to add)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FF2D4DC-98F4-7F46-BE34-68B4FC9E9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06903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03 (Click to add)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CEAC0EF-57D9-434A-A565-F2D7D5B0BA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5528" y="4919895"/>
            <a:ext cx="1666916" cy="173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247089A-B584-7FA2-6325-94F3A09FA4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17630-4951-2886-57D1-18F742EE1BA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EC171C-4FE1-9251-544E-4E378CAA7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04024-2868-A6F7-1C37-7636DDD94A45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CAF5D1-290E-8B90-754E-D000F9D0BA75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F2F242-81D1-92B8-83E8-81DE9188480C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2A81BE0-90D6-0972-F531-71A6FF7039A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02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66421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6043" y="5257459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4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65010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006" y="5465225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4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65010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8006" y="4138583"/>
            <a:ext cx="2424113" cy="98036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66421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56043" y="3925172"/>
            <a:ext cx="1408339" cy="140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286F4B7-B738-6AAB-EB60-5BF6E366C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46FC9-7D29-2428-F896-441355735BDC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AB143BE-8672-D994-605D-3DA3DD5D7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93A370-1E0E-F559-FD59-E6A33715401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12EEB-4827-9CB3-744D-7546607D743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142615-2DF4-26E6-DB71-4860D41C658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F3F5A15-7CF4-F999-3F85-D3CEE1AF3DFA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26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6DCE9-8F0A-5B46-9517-C1D6FD207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05 (click to add)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3C95853-962F-3843-96E3-12E62C9F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2946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06 (click to add)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F6F84C-D628-5447-90CD-305649F21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093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07 (click to add)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2A389D-4B28-7F44-9C00-864796A525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015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3F8C8B28-090C-E041-96B7-A78C0AB8B2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536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8EA08A-BEB3-DF4B-ACA1-1614073D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057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E75FAAF-9864-3B42-AA84-05E49780D6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015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2C4CEAD-8BA3-B746-BC96-EFA040ECAD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51536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6BAC225-FDCA-BB46-9483-B2BFFB8251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21057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1EE5E4-A9C2-CD47-B80F-FC6C05F04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20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01 (click to add)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26E2434-2332-BA4B-96D4-E7FC58A122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946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02 (click to add)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1890F492-90B1-4840-B533-ACF9FE44E6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29093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03 (click to add)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D651C5-CFB5-A94F-813D-61388185ED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98614" y="5252350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08 (click to add)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6757C15-40CC-C947-A85A-1494542175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0578" y="5480435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7468F4A3-60E1-5044-9023-31DA79104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0578" y="4142524"/>
            <a:ext cx="2031646" cy="98036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n>
                  <a:noFill/>
                </a:ln>
                <a:solidFill>
                  <a:schemeClr val="bg1"/>
                </a:solidFill>
                <a:effectLst/>
                <a:latin typeface="Axiforma Book" pitchFamily="2" charset="77"/>
              </a:defRPr>
            </a:lvl1pPr>
          </a:lstStyle>
          <a:p>
            <a:pPr lvl="0"/>
            <a:r>
              <a:rPr lang="en-US"/>
              <a:t>Agenda topic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0959309-C96B-694C-A641-6BC17A10D3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8614" y="3908794"/>
            <a:ext cx="1408339" cy="213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04 (click to add)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0C6FAD0-40B0-DCD9-3770-5AB1166324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713" y="882714"/>
            <a:ext cx="8626516" cy="2227734"/>
          </a:xfrm>
          <a:prstGeom prst="rect">
            <a:avLst/>
          </a:prstGeom>
        </p:spPr>
        <p:txBody>
          <a:bodyPr lIns="0" anchor="t"/>
          <a:lstStyle>
            <a:lvl1pPr marL="0" indent="0" algn="l">
              <a:lnSpc>
                <a:spcPct val="100000"/>
              </a:lnSpc>
              <a:buNone/>
              <a:defRPr sz="6000">
                <a:solidFill>
                  <a:schemeClr val="bg1"/>
                </a:solidFill>
                <a:latin typeface="Axiforma Book" pitchFamily="2" charset="77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</a:defRPr>
            </a:lvl2pPr>
            <a:lvl3pPr marL="914400" indent="0" algn="ctr">
              <a:buNone/>
              <a:defRPr sz="32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10A872-ECBE-1E07-9D3F-B7E1F7E4508A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5E409B5-76A0-C018-D165-7953EB8B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DE2193-F137-70FC-B2B4-BAE63FFDCD4B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78CCE-224D-E80E-BE2F-84DDEB821FE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A8BB98F-416D-624D-BA7B-E30A6E9DD03B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B9AFA0D-55AE-7B20-BC6D-7D7BE08233B6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687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45">
            <a:extLst>
              <a:ext uri="{FF2B5EF4-FFF2-40B4-BE49-F238E27FC236}">
                <a16:creationId xmlns:a16="http://schemas.microsoft.com/office/drawing/2014/main" id="{273F9668-BD9D-BA4B-B824-94A5064CEC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330450"/>
            <a:ext cx="6238875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B63D8-CCBE-BF4A-AD61-5A3933F9F37C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9817C2-D6CE-64AF-4015-7E3A88FEDE67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FF705FA-D4D7-E048-92F9-E3C9A7B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4CC2E3-9DB0-175B-9D5A-F203C5CF3D8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6DAD80-0730-4D4D-41FF-ACE937B81B42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51B722-ECB7-A898-6773-900DA8031CA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CC0855-8EA8-1008-C326-38E8FE18813D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186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8B5F98-97CE-769B-05AF-A5AEAFC02815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C6D641E-9EEE-02F0-106E-2BF39985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C1B3F-1477-D845-509D-DB2FC8E53922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EED5A-4520-809D-E1A4-0DA6B6CB0F3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A4D665-683B-52E8-E3C3-645250CA5830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5B59C7D-D2D8-32AA-EF07-48242A91657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5ADB5-F3F4-08A5-D2D5-882597D787D5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370260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45">
            <a:extLst>
              <a:ext uri="{FF2B5EF4-FFF2-40B4-BE49-F238E27FC236}">
                <a16:creationId xmlns:a16="http://schemas.microsoft.com/office/drawing/2014/main" id="{D24A7DF0-164D-1E49-A026-D588EA3893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2475" y="2896393"/>
            <a:ext cx="6238875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7263"/>
              </a:lnSpc>
            </a:pPr>
            <a:r>
              <a:rPr lang="en-US" altLang="en-US" sz="8000">
                <a:solidFill>
                  <a:schemeClr val="bg1"/>
                </a:solidFill>
              </a:rPr>
              <a:t>Archive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C7D78-E056-07E8-0AF8-5E07F5583724}"/>
              </a:ext>
            </a:extLst>
          </p:cNvPr>
          <p:cNvSpPr txBox="1"/>
          <p:nvPr userDrawn="1"/>
        </p:nvSpPr>
        <p:spPr>
          <a:xfrm>
            <a:off x="874713" y="5999963"/>
            <a:ext cx="308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EA025-47E2-4278-8812-4B5673DA29CF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27BD01A-07E4-7DD2-566D-F2C13706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19A1E-0160-B7F9-20B2-E1FBD6D6DBAD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9AD255-3FC2-4E66-6D2F-EC36A72B5A0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F43B72C-4C12-E2DC-DE0A-BFC5C46B8B54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ECA20A9-E36A-55B5-5256-C4679C9CEFC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199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3B777E84-8348-1148-9B86-DD9263974EE0}"/>
              </a:ext>
            </a:extLst>
          </p:cNvPr>
          <p:cNvSpPr txBox="1"/>
          <p:nvPr userDrawn="1"/>
        </p:nvSpPr>
        <p:spPr>
          <a:xfrm>
            <a:off x="6017454" y="1147155"/>
            <a:ext cx="4574512" cy="210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0800" lvl="0" indent="0" algn="l" defTabSz="914400" rtl="0" eaLnBrk="1" fontAlgn="auto" latinLnBrk="0" hangingPunct="1">
              <a:lnSpc>
                <a:spcPct val="11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Calibri Light"/>
                <a:sym typeface="Montserrat"/>
              </a:rPr>
              <a:t>For further information on how we can help you create an enhanced and engaged guest experience, feel free to reach out.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53965B0B-1CD6-0D42-B43E-BFC6026A83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9916" y="3533363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4455241E-26E9-B54E-81FE-D935230855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9916" y="3790328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Job Role</a:t>
            </a:r>
            <a:endParaRPr lang="en-US"/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B17F0419-D0FC-CF45-B696-26AE497515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9916" y="4047294"/>
            <a:ext cx="3184525" cy="126628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Email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4B36C7-6411-90F4-C9AC-656DC8725048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BBA1972-2ACB-8279-14FF-8B39000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E2DADC-391F-7928-EE0E-D0158CC89E99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D24DAF-6D63-E65A-42F2-6D6A462E5B0C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E05728C-DA39-4392-809E-48A720E84B7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9EC1604-0DAD-EBD7-E6CE-ED34773F6869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2572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opic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3C29E88-3AC8-8B3A-E24E-786285508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67" y="3222588"/>
            <a:ext cx="3686866" cy="4659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4346D9-1044-803D-47EE-BE808BC529C5}"/>
              </a:ext>
            </a:extLst>
          </p:cNvPr>
          <p:cNvGrpSpPr/>
          <p:nvPr userDrawn="1"/>
        </p:nvGrpSpPr>
        <p:grpSpPr>
          <a:xfrm>
            <a:off x="436473" y="6153746"/>
            <a:ext cx="11319055" cy="333414"/>
            <a:chOff x="364070" y="6153746"/>
            <a:chExt cx="11319055" cy="3334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49CA62-4757-E71A-2994-CBBF0D63FC19}"/>
                </a:ext>
              </a:extLst>
            </p:cNvPr>
            <p:cNvSpPr txBox="1"/>
            <p:nvPr/>
          </p:nvSpPr>
          <p:spPr>
            <a:xfrm>
              <a:off x="44581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D78E40-8BAB-765E-049E-BA8F15EFFFDA}"/>
                </a:ext>
              </a:extLst>
            </p:cNvPr>
            <p:cNvSpPr/>
            <p:nvPr/>
          </p:nvSpPr>
          <p:spPr>
            <a:xfrm rot="16200000">
              <a:off x="5856891" y="660925"/>
              <a:ext cx="333414" cy="1131905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CAAF1-0AB3-7CA4-1F5E-1A60CA00261E}"/>
                </a:ext>
              </a:extLst>
            </p:cNvPr>
            <p:cNvSpPr txBox="1"/>
            <p:nvPr/>
          </p:nvSpPr>
          <p:spPr>
            <a:xfrm>
              <a:off x="10290930" y="621544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/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473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30614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boar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D1545E-CA85-864D-8EB3-8012BD355256}"/>
              </a:ext>
            </a:extLst>
          </p:cNvPr>
          <p:cNvSpPr/>
          <p:nvPr userDrawn="1"/>
        </p:nvSpPr>
        <p:spPr>
          <a:xfrm flipH="1">
            <a:off x="-24715" y="2218078"/>
            <a:ext cx="12216714" cy="3162300"/>
          </a:xfrm>
          <a:prstGeom prst="rect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17EF4C-EE5E-5846-8B2A-76D45742A10A}"/>
              </a:ext>
            </a:extLst>
          </p:cNvPr>
          <p:cNvSpPr txBox="1"/>
          <p:nvPr userDrawn="1"/>
        </p:nvSpPr>
        <p:spPr>
          <a:xfrm>
            <a:off x="664950" y="997383"/>
            <a:ext cx="8782823" cy="56355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r>
              <a:rPr lang="en-US" sz="3600"/>
              <a:t>Typical Mews online onboarding sprint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6BD31850-03F4-2846-8AB5-D6C59D4F9F9D}"/>
              </a:ext>
            </a:extLst>
          </p:cNvPr>
          <p:cNvSpPr/>
          <p:nvPr userDrawn="1"/>
        </p:nvSpPr>
        <p:spPr>
          <a:xfrm>
            <a:off x="4724400" y="3519350"/>
            <a:ext cx="3905250" cy="33518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oogle Shape;529;p52">
            <a:extLst>
              <a:ext uri="{FF2B5EF4-FFF2-40B4-BE49-F238E27FC236}">
                <a16:creationId xmlns:a16="http://schemas.microsoft.com/office/drawing/2014/main" id="{904A7DF9-F465-BC47-88E4-EBCFC8510882}"/>
              </a:ext>
            </a:extLst>
          </p:cNvPr>
          <p:cNvSpPr/>
          <p:nvPr userDrawn="1"/>
        </p:nvSpPr>
        <p:spPr>
          <a:xfrm>
            <a:off x="6468551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Mews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University 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+ Hotel HQ Integration setup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530;p52">
            <a:extLst>
              <a:ext uri="{FF2B5EF4-FFF2-40B4-BE49-F238E27FC236}">
                <a16:creationId xmlns:a16="http://schemas.microsoft.com/office/drawing/2014/main" id="{7A1C88A1-84EA-E947-8252-A714F5758B4D}"/>
              </a:ext>
            </a:extLst>
          </p:cNvPr>
          <p:cNvSpPr/>
          <p:nvPr userDrawn="1"/>
        </p:nvSpPr>
        <p:spPr>
          <a:xfrm>
            <a:off x="2993566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Welcome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Call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531;p52">
            <a:extLst>
              <a:ext uri="{FF2B5EF4-FFF2-40B4-BE49-F238E27FC236}">
                <a16:creationId xmlns:a16="http://schemas.microsoft.com/office/drawing/2014/main" id="{388A5702-1F23-2A44-9D8C-A780BE393356}"/>
              </a:ext>
            </a:extLst>
          </p:cNvPr>
          <p:cNvSpPr/>
          <p:nvPr userDrawn="1"/>
        </p:nvSpPr>
        <p:spPr>
          <a:xfrm>
            <a:off x="1949109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Send out KYC/Property Config File / HQ checklist</a:t>
            </a:r>
          </a:p>
        </p:txBody>
      </p:sp>
      <p:sp>
        <p:nvSpPr>
          <p:cNvPr id="27" name="Google Shape;532;p52">
            <a:extLst>
              <a:ext uri="{FF2B5EF4-FFF2-40B4-BE49-F238E27FC236}">
                <a16:creationId xmlns:a16="http://schemas.microsoft.com/office/drawing/2014/main" id="{A2EDC3E2-25C6-A54E-8FF2-4DD354B4A424}"/>
              </a:ext>
            </a:extLst>
          </p:cNvPr>
          <p:cNvSpPr/>
          <p:nvPr userDrawn="1"/>
        </p:nvSpPr>
        <p:spPr>
          <a:xfrm>
            <a:off x="4316656" y="3951816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Hotel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Build Shell</a:t>
            </a:r>
          </a:p>
        </p:txBody>
      </p:sp>
      <p:sp>
        <p:nvSpPr>
          <p:cNvPr id="30" name="Google Shape;533;p52">
            <a:extLst>
              <a:ext uri="{FF2B5EF4-FFF2-40B4-BE49-F238E27FC236}">
                <a16:creationId xmlns:a16="http://schemas.microsoft.com/office/drawing/2014/main" id="{8D224A50-1293-A644-B63D-8D1F1716A438}"/>
              </a:ext>
            </a:extLst>
          </p:cNvPr>
          <p:cNvSpPr/>
          <p:nvPr userDrawn="1"/>
        </p:nvSpPr>
        <p:spPr>
          <a:xfrm>
            <a:off x="877503" y="3951816"/>
            <a:ext cx="121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Contract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Signed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" name="Google Shape;534;p52">
            <a:extLst>
              <a:ext uri="{FF2B5EF4-FFF2-40B4-BE49-F238E27FC236}">
                <a16:creationId xmlns:a16="http://schemas.microsoft.com/office/drawing/2014/main" id="{90E6F82D-6EE4-7246-B3C6-A9B6F165728A}"/>
              </a:ext>
            </a:extLst>
          </p:cNvPr>
          <p:cNvSpPr/>
          <p:nvPr userDrawn="1"/>
        </p:nvSpPr>
        <p:spPr>
          <a:xfrm>
            <a:off x="7788344" y="3951820"/>
            <a:ext cx="12192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Final 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Audit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535;p52">
            <a:extLst>
              <a:ext uri="{FF2B5EF4-FFF2-40B4-BE49-F238E27FC236}">
                <a16:creationId xmlns:a16="http://schemas.microsoft.com/office/drawing/2014/main" id="{A76CBF6E-910D-9E41-80ED-F260D2CC976F}"/>
              </a:ext>
            </a:extLst>
          </p:cNvPr>
          <p:cNvSpPr/>
          <p:nvPr userDrawn="1"/>
        </p:nvSpPr>
        <p:spPr>
          <a:xfrm>
            <a:off x="8853827" y="3921070"/>
            <a:ext cx="121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Go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Live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" name="Google Shape;536;p52">
            <a:extLst>
              <a:ext uri="{FF2B5EF4-FFF2-40B4-BE49-F238E27FC236}">
                <a16:creationId xmlns:a16="http://schemas.microsoft.com/office/drawing/2014/main" id="{4A3150C3-0512-5143-851E-049EB795F0FA}"/>
              </a:ext>
            </a:extLst>
          </p:cNvPr>
          <p:cNvSpPr/>
          <p:nvPr userDrawn="1"/>
        </p:nvSpPr>
        <p:spPr>
          <a:xfrm>
            <a:off x="9851740" y="3951820"/>
            <a:ext cx="13484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24/7</a:t>
            </a:r>
            <a:b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</a:br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Support</a:t>
            </a:r>
          </a:p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SNOW</a:t>
            </a:r>
            <a:endParaRPr lang="en-US" sz="850">
              <a:latin typeface="Axiforma Book" pitchFamily="2" charset="77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537;p52">
            <a:extLst>
              <a:ext uri="{FF2B5EF4-FFF2-40B4-BE49-F238E27FC236}">
                <a16:creationId xmlns:a16="http://schemas.microsoft.com/office/drawing/2014/main" id="{9FDB7512-0F30-BD42-BF79-BF7138CD8BE6}"/>
              </a:ext>
            </a:extLst>
          </p:cNvPr>
          <p:cNvSpPr/>
          <p:nvPr userDrawn="1"/>
        </p:nvSpPr>
        <p:spPr>
          <a:xfrm>
            <a:off x="869061" y="2393753"/>
            <a:ext cx="336380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01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38;p52">
            <a:extLst>
              <a:ext uri="{FF2B5EF4-FFF2-40B4-BE49-F238E27FC236}">
                <a16:creationId xmlns:a16="http://schemas.microsoft.com/office/drawing/2014/main" id="{6A7E4DB8-F8A3-9946-9305-896FE804DD39}"/>
              </a:ext>
            </a:extLst>
          </p:cNvPr>
          <p:cNvSpPr/>
          <p:nvPr userDrawn="1"/>
        </p:nvSpPr>
        <p:spPr>
          <a:xfrm>
            <a:off x="4299502" y="2393753"/>
            <a:ext cx="3445426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02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539;p52">
            <a:extLst>
              <a:ext uri="{FF2B5EF4-FFF2-40B4-BE49-F238E27FC236}">
                <a16:creationId xmlns:a16="http://schemas.microsoft.com/office/drawing/2014/main" id="{393A673E-3530-D44B-B4A7-80860D93C064}"/>
              </a:ext>
            </a:extLst>
          </p:cNvPr>
          <p:cNvSpPr/>
          <p:nvPr userDrawn="1"/>
        </p:nvSpPr>
        <p:spPr>
          <a:xfrm>
            <a:off x="7744928" y="2393767"/>
            <a:ext cx="343424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Week 03</a:t>
            </a:r>
          </a:p>
          <a:p>
            <a:pPr algn="ctr"/>
            <a:endParaRPr lang="en-US" sz="1200"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565;p52">
            <a:extLst>
              <a:ext uri="{FF2B5EF4-FFF2-40B4-BE49-F238E27FC236}">
                <a16:creationId xmlns:a16="http://schemas.microsoft.com/office/drawing/2014/main" id="{3024331C-4FB3-024D-8E2B-A5C1B5F19255}"/>
              </a:ext>
            </a:extLst>
          </p:cNvPr>
          <p:cNvPicPr preferRelativeResize="0"/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355" y="3109519"/>
            <a:ext cx="340708" cy="34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66;p52">
            <a:extLst>
              <a:ext uri="{FF2B5EF4-FFF2-40B4-BE49-F238E27FC236}">
                <a16:creationId xmlns:a16="http://schemas.microsoft.com/office/drawing/2014/main" id="{B77D1DEC-6B82-304D-B15E-4E2C2D2FF4A4}"/>
              </a:ext>
            </a:extLst>
          </p:cNvPr>
          <p:cNvPicPr preferRelativeResize="0"/>
          <p:nvPr userDrawn="1"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2669" y="3132743"/>
            <a:ext cx="294259" cy="294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71;p52">
            <a:extLst>
              <a:ext uri="{FF2B5EF4-FFF2-40B4-BE49-F238E27FC236}">
                <a16:creationId xmlns:a16="http://schemas.microsoft.com/office/drawing/2014/main" id="{3F84B2E7-1DFD-FC42-AA35-759873D3616A}"/>
              </a:ext>
            </a:extLst>
          </p:cNvPr>
          <p:cNvSpPr/>
          <p:nvPr userDrawn="1"/>
        </p:nvSpPr>
        <p:spPr>
          <a:xfrm>
            <a:off x="5634009" y="3951820"/>
            <a:ext cx="778667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850">
                <a:solidFill>
                  <a:schemeClr val="dk1"/>
                </a:solidFill>
                <a:latin typeface="Axiforma Book" pitchFamily="2" charset="77"/>
                <a:ea typeface="Montserrat SemiBold"/>
                <a:cs typeface="Montserrat SemiBold"/>
                <a:sym typeface="Montserrat SemiBold"/>
              </a:rPr>
              <a:t>Set up + Training by hotel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9145B6-A4AB-CB47-B476-2296E7BE0B7F}"/>
              </a:ext>
            </a:extLst>
          </p:cNvPr>
          <p:cNvGrpSpPr/>
          <p:nvPr userDrawn="1"/>
        </p:nvGrpSpPr>
        <p:grpSpPr>
          <a:xfrm>
            <a:off x="854075" y="2218078"/>
            <a:ext cx="10336285" cy="3162300"/>
            <a:chOff x="854075" y="2958452"/>
            <a:chExt cx="10336285" cy="201723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AB7216-B3F7-0B47-A826-238EDD823720}"/>
                </a:ext>
              </a:extLst>
            </p:cNvPr>
            <p:cNvCxnSpPr/>
            <p:nvPr/>
          </p:nvCxnSpPr>
          <p:spPr>
            <a:xfrm>
              <a:off x="854075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E0DA21-A0A5-144E-AFF4-59A6E8143586}"/>
                </a:ext>
              </a:extLst>
            </p:cNvPr>
            <p:cNvCxnSpPr/>
            <p:nvPr/>
          </p:nvCxnSpPr>
          <p:spPr>
            <a:xfrm>
              <a:off x="4299503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922FD1-2950-9246-AF87-C0FF44680ADC}"/>
                </a:ext>
              </a:extLst>
            </p:cNvPr>
            <p:cNvCxnSpPr/>
            <p:nvPr/>
          </p:nvCxnSpPr>
          <p:spPr>
            <a:xfrm>
              <a:off x="7744931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1CC0E2-55E1-BF43-B6E1-0C3B017EE3BF}"/>
                </a:ext>
              </a:extLst>
            </p:cNvPr>
            <p:cNvCxnSpPr/>
            <p:nvPr/>
          </p:nvCxnSpPr>
          <p:spPr>
            <a:xfrm>
              <a:off x="11190360" y="2958452"/>
              <a:ext cx="0" cy="2017235"/>
            </a:xfrm>
            <a:prstGeom prst="line">
              <a:avLst/>
            </a:prstGeom>
            <a:ln w="952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254D44-A1C8-D645-8BF7-A8171102ACE7}"/>
              </a:ext>
            </a:extLst>
          </p:cNvPr>
          <p:cNvCxnSpPr>
            <a:cxnSpLocks/>
          </p:cNvCxnSpPr>
          <p:nvPr userDrawn="1"/>
        </p:nvCxnSpPr>
        <p:spPr>
          <a:xfrm>
            <a:off x="849493" y="3690800"/>
            <a:ext cx="103488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8C7119-A2D9-6C47-83F3-F5B3A01A2817}"/>
              </a:ext>
            </a:extLst>
          </p:cNvPr>
          <p:cNvCxnSpPr>
            <a:cxnSpLocks/>
            <a:stCxn id="19" idx="1"/>
          </p:cNvCxnSpPr>
          <p:nvPr userDrawn="1"/>
        </p:nvCxnSpPr>
        <p:spPr>
          <a:xfrm>
            <a:off x="4724400" y="3686943"/>
            <a:ext cx="3905250" cy="27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8F84081-7F10-D942-A06E-8CB13F1215B9}"/>
              </a:ext>
            </a:extLst>
          </p:cNvPr>
          <p:cNvSpPr/>
          <p:nvPr userDrawn="1"/>
        </p:nvSpPr>
        <p:spPr>
          <a:xfrm>
            <a:off x="14204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230369-1AA6-594F-BC3A-AB7E8FC0CDDF}"/>
              </a:ext>
            </a:extLst>
          </p:cNvPr>
          <p:cNvSpPr/>
          <p:nvPr userDrawn="1"/>
        </p:nvSpPr>
        <p:spPr>
          <a:xfrm>
            <a:off x="24872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DBB56D-1A61-FC48-9386-2122D8DF5DA3}"/>
              </a:ext>
            </a:extLst>
          </p:cNvPr>
          <p:cNvSpPr/>
          <p:nvPr userDrawn="1"/>
        </p:nvSpPr>
        <p:spPr>
          <a:xfrm>
            <a:off x="3554028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37D0B1-C65D-354A-8C7F-399444DA516D}"/>
              </a:ext>
            </a:extLst>
          </p:cNvPr>
          <p:cNvSpPr/>
          <p:nvPr userDrawn="1"/>
        </p:nvSpPr>
        <p:spPr>
          <a:xfrm>
            <a:off x="48815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64D96B-70BA-184B-AF9A-894713330B38}"/>
              </a:ext>
            </a:extLst>
          </p:cNvPr>
          <p:cNvSpPr/>
          <p:nvPr userDrawn="1"/>
        </p:nvSpPr>
        <p:spPr>
          <a:xfrm>
            <a:off x="59483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05DF1D-A230-C848-9CAD-DEFFF7DFAF51}"/>
              </a:ext>
            </a:extLst>
          </p:cNvPr>
          <p:cNvSpPr/>
          <p:nvPr userDrawn="1"/>
        </p:nvSpPr>
        <p:spPr>
          <a:xfrm>
            <a:off x="701513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A7BC54-7162-F24A-8F13-06283A4D5939}"/>
              </a:ext>
            </a:extLst>
          </p:cNvPr>
          <p:cNvSpPr/>
          <p:nvPr userDrawn="1"/>
        </p:nvSpPr>
        <p:spPr>
          <a:xfrm>
            <a:off x="83295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6E2DBD3-2495-FB49-9157-BDA2C2CF9314}"/>
              </a:ext>
            </a:extLst>
          </p:cNvPr>
          <p:cNvSpPr/>
          <p:nvPr userDrawn="1"/>
        </p:nvSpPr>
        <p:spPr>
          <a:xfrm>
            <a:off x="9356043" y="3583786"/>
            <a:ext cx="212825" cy="212825"/>
          </a:xfrm>
          <a:prstGeom prst="ellipse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46F876F-47DD-244A-BF37-104E99E7DDAD}"/>
              </a:ext>
            </a:extLst>
          </p:cNvPr>
          <p:cNvSpPr/>
          <p:nvPr userDrawn="1"/>
        </p:nvSpPr>
        <p:spPr>
          <a:xfrm>
            <a:off x="10463182" y="3624125"/>
            <a:ext cx="132147" cy="13214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322199B5-5154-A64B-9F77-941F478CA9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8250" y="3070874"/>
            <a:ext cx="362147" cy="36214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1BCA5FC-701E-6141-B9AD-949A8E95126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781" y="3100969"/>
            <a:ext cx="359728" cy="35972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1D6CA75-22C9-9B48-B472-0CF69CC7236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21169" y="3041876"/>
            <a:ext cx="412883" cy="41288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D682419-4FB0-294C-AAC4-2B83BBF0E0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8053" y="3114467"/>
            <a:ext cx="335968" cy="33596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08E2CA1-B7CF-7248-97A0-D06DB2FF35F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6447" y="3093813"/>
            <a:ext cx="335968" cy="33596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D30CAFB-2161-A74E-9408-67798A3FE38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24951" y="3085895"/>
            <a:ext cx="359719" cy="35971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E1DFC0A-4118-C547-8AE8-A8B49920F62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79660" y="3109439"/>
            <a:ext cx="335967" cy="335967"/>
          </a:xfrm>
          <a:prstGeom prst="rect">
            <a:avLst/>
          </a:prstGeom>
        </p:spPr>
      </p:pic>
      <p:sp>
        <p:nvSpPr>
          <p:cNvPr id="66" name="Google Shape;574;p52">
            <a:extLst>
              <a:ext uri="{FF2B5EF4-FFF2-40B4-BE49-F238E27FC236}">
                <a16:creationId xmlns:a16="http://schemas.microsoft.com/office/drawing/2014/main" id="{FCCC245D-757A-044A-ADF3-E320C3D24A74}"/>
              </a:ext>
            </a:extLst>
          </p:cNvPr>
          <p:cNvSpPr/>
          <p:nvPr userDrawn="1"/>
        </p:nvSpPr>
        <p:spPr>
          <a:xfrm>
            <a:off x="845175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7" name="Google Shape;574;p52">
            <a:extLst>
              <a:ext uri="{FF2B5EF4-FFF2-40B4-BE49-F238E27FC236}">
                <a16:creationId xmlns:a16="http://schemas.microsoft.com/office/drawing/2014/main" id="{8BF9264A-4287-BD47-A982-52E766788724}"/>
              </a:ext>
            </a:extLst>
          </p:cNvPr>
          <p:cNvSpPr/>
          <p:nvPr userDrawn="1"/>
        </p:nvSpPr>
        <p:spPr>
          <a:xfrm>
            <a:off x="4302940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8" name="Google Shape;574;p52">
            <a:extLst>
              <a:ext uri="{FF2B5EF4-FFF2-40B4-BE49-F238E27FC236}">
                <a16:creationId xmlns:a16="http://schemas.microsoft.com/office/drawing/2014/main" id="{34D975F9-6ED9-D547-B697-F362D7C518FE}"/>
              </a:ext>
            </a:extLst>
          </p:cNvPr>
          <p:cNvSpPr/>
          <p:nvPr userDrawn="1"/>
        </p:nvSpPr>
        <p:spPr>
          <a:xfrm>
            <a:off x="7748593" y="5014912"/>
            <a:ext cx="3452554" cy="3656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Axiforma Book" pitchFamily="2" charset="77"/>
            </a:endParaRPr>
          </a:p>
        </p:txBody>
      </p:sp>
      <p:sp>
        <p:nvSpPr>
          <p:cNvPr id="69" name="Google Shape;575;p52">
            <a:extLst>
              <a:ext uri="{FF2B5EF4-FFF2-40B4-BE49-F238E27FC236}">
                <a16:creationId xmlns:a16="http://schemas.microsoft.com/office/drawing/2014/main" id="{77A4DE6C-9433-0A47-BD89-F330741257E1}"/>
              </a:ext>
            </a:extLst>
          </p:cNvPr>
          <p:cNvSpPr/>
          <p:nvPr userDrawn="1"/>
        </p:nvSpPr>
        <p:spPr>
          <a:xfrm>
            <a:off x="869060" y="5045207"/>
            <a:ext cx="3363807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Contracting + handover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577;p52">
            <a:extLst>
              <a:ext uri="{FF2B5EF4-FFF2-40B4-BE49-F238E27FC236}">
                <a16:creationId xmlns:a16="http://schemas.microsoft.com/office/drawing/2014/main" id="{5076CC98-10F9-8D4A-B177-38BDB7A8D5C7}"/>
              </a:ext>
            </a:extLst>
          </p:cNvPr>
          <p:cNvSpPr/>
          <p:nvPr userDrawn="1"/>
        </p:nvSpPr>
        <p:spPr>
          <a:xfrm>
            <a:off x="4299502" y="5045207"/>
            <a:ext cx="344964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Configuration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579;p52">
            <a:extLst>
              <a:ext uri="{FF2B5EF4-FFF2-40B4-BE49-F238E27FC236}">
                <a16:creationId xmlns:a16="http://schemas.microsoft.com/office/drawing/2014/main" id="{F3518980-549D-F34F-AA76-F2516C967B3E}"/>
              </a:ext>
            </a:extLst>
          </p:cNvPr>
          <p:cNvSpPr/>
          <p:nvPr userDrawn="1"/>
        </p:nvSpPr>
        <p:spPr>
          <a:xfrm>
            <a:off x="7735023" y="5045207"/>
            <a:ext cx="346334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xiforma Book" panose="00000400000000000000" pitchFamily="50" charset="0"/>
                <a:ea typeface="Montserrat"/>
                <a:cs typeface="Montserrat"/>
                <a:sym typeface="Montserrat"/>
              </a:rPr>
              <a:t>Completion </a:t>
            </a:r>
          </a:p>
          <a:p>
            <a:pPr algn="ctr"/>
            <a:endParaRPr lang="en-US" sz="1067">
              <a:solidFill>
                <a:schemeClr val="bg1"/>
              </a:solidFill>
              <a:latin typeface="Axiforma Book" panose="000004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886F7AFD-FB2E-0D49-BDF6-BF8CE31A93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33870" y="522811"/>
            <a:ext cx="4931097" cy="152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1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*** Copy and paste from Master Slides onto a new slide.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C788DA-F674-18BC-48A7-ED089E810E88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05CB30C-2A74-49DB-0A04-2D9C58BB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8CA6C8-7BC8-0B17-069A-8C4225865F0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97453-409D-B3E4-CB50-E8E6B9715E8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60E3E3-EC78-28E2-6BA3-7B877735834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A85F356-0B45-6EE0-1DA1-6FCB4AE838A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7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>
            <a:extLst>
              <a:ext uri="{FF2B5EF4-FFF2-40B4-BE49-F238E27FC236}">
                <a16:creationId xmlns:a16="http://schemas.microsoft.com/office/drawing/2014/main" id="{FB92311D-2460-D1BA-E721-182B3DF4DA09}"/>
              </a:ext>
            </a:extLst>
          </p:cNvPr>
          <p:cNvSpPr/>
          <p:nvPr/>
        </p:nvSpPr>
        <p:spPr>
          <a:xfrm>
            <a:off x="427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A picture containing bubble, vector graphics&#10;&#10;Description automatically generated">
            <a:extLst>
              <a:ext uri="{FF2B5EF4-FFF2-40B4-BE49-F238E27FC236}">
                <a16:creationId xmlns:a16="http://schemas.microsoft.com/office/drawing/2014/main" id="{A33BC18C-EDD5-3A6F-FBCD-17BF55514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 b="21556"/>
          <a:stretch/>
        </p:blipFill>
        <p:spPr>
          <a:xfrm>
            <a:off x="368333" y="-6151"/>
            <a:ext cx="11154279" cy="6857615"/>
          </a:xfrm>
          <a:prstGeom prst="rect">
            <a:avLst/>
          </a:prstGeom>
        </p:spPr>
      </p:pic>
      <p:sp>
        <p:nvSpPr>
          <p:cNvPr id="32" name="object 9">
            <a:extLst>
              <a:ext uri="{FF2B5EF4-FFF2-40B4-BE49-F238E27FC236}">
                <a16:creationId xmlns:a16="http://schemas.microsoft.com/office/drawing/2014/main" id="{30BB426C-6BDE-50D5-AD75-49A57894E543}"/>
              </a:ext>
            </a:extLst>
          </p:cNvPr>
          <p:cNvSpPr txBox="1"/>
          <p:nvPr/>
        </p:nvSpPr>
        <p:spPr>
          <a:xfrm>
            <a:off x="953163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Guest Journey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A4A795C0-AE4D-F380-B2BB-968C5FF86662}"/>
              </a:ext>
            </a:extLst>
          </p:cNvPr>
          <p:cNvSpPr txBox="1"/>
          <p:nvPr/>
        </p:nvSpPr>
        <p:spPr>
          <a:xfrm>
            <a:off x="953163" y="2581372"/>
            <a:ext cx="1771990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 connected guest experience that's memorable as well </a:t>
            </a:r>
            <a:b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</a:b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as modern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299E7B3-7AD7-B83B-0362-29CFA8BCBC7D}"/>
              </a:ext>
            </a:extLst>
          </p:cNvPr>
          <p:cNvSpPr txBox="1"/>
          <p:nvPr/>
        </p:nvSpPr>
        <p:spPr>
          <a:xfrm>
            <a:off x="1426410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Point of Sales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76DC5666-84AA-F406-8260-78A8CB176F27}"/>
              </a:ext>
            </a:extLst>
          </p:cNvPr>
          <p:cNvSpPr txBox="1"/>
          <p:nvPr/>
        </p:nvSpPr>
        <p:spPr>
          <a:xfrm>
            <a:off x="1426410" y="4073237"/>
            <a:ext cx="1880274" cy="56984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Tap into the power of intuitive technologies for your hotel restaurant operations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0D9A73A2-6CD3-F6D8-5CDC-4C8E6907CBA3}"/>
              </a:ext>
            </a:extLst>
          </p:cNvPr>
          <p:cNvSpPr txBox="1"/>
          <p:nvPr/>
        </p:nvSpPr>
        <p:spPr>
          <a:xfrm>
            <a:off x="2213728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Payments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1BEF327F-4522-53D0-1DC3-787159E7D6BE}"/>
              </a:ext>
            </a:extLst>
          </p:cNvPr>
          <p:cNvSpPr txBox="1"/>
          <p:nvPr/>
        </p:nvSpPr>
        <p:spPr>
          <a:xfrm>
            <a:off x="2213728" y="5664963"/>
            <a:ext cx="1880274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Make every payment fast, secure and automatic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EDCA9812-0011-204D-7FCE-AE3A840A6230}"/>
              </a:ext>
            </a:extLst>
          </p:cNvPr>
          <p:cNvSpPr txBox="1"/>
          <p:nvPr/>
        </p:nvSpPr>
        <p:spPr>
          <a:xfrm>
            <a:off x="8073656" y="5376205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Marketplace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A7F63034-4A12-310A-2860-48C4EE2CC15C}"/>
              </a:ext>
            </a:extLst>
          </p:cNvPr>
          <p:cNvSpPr txBox="1"/>
          <p:nvPr/>
        </p:nvSpPr>
        <p:spPr>
          <a:xfrm>
            <a:off x="8073656" y="5664963"/>
            <a:ext cx="2224084" cy="37992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Hospitality's biggest marketplace of apps and integrations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76D96D69-2EB6-FDAE-7242-03E8E47ADF61}"/>
              </a:ext>
            </a:extLst>
          </p:cNvPr>
          <p:cNvSpPr txBox="1"/>
          <p:nvPr/>
        </p:nvSpPr>
        <p:spPr>
          <a:xfrm>
            <a:off x="8928727" y="378447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Business Intelligence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97408DAB-43AA-BBC6-0EE5-68ACC3C382D0}"/>
              </a:ext>
            </a:extLst>
          </p:cNvPr>
          <p:cNvSpPr txBox="1"/>
          <p:nvPr/>
        </p:nvSpPr>
        <p:spPr>
          <a:xfrm>
            <a:off x="8928727" y="4073237"/>
            <a:ext cx="2037936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Tools for better understanding your business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BA13A41D-1294-5C60-61D1-87374DB5AE98}"/>
              </a:ext>
            </a:extLst>
          </p:cNvPr>
          <p:cNvSpPr txBox="1"/>
          <p:nvPr/>
        </p:nvSpPr>
        <p:spPr>
          <a:xfrm>
            <a:off x="7089931" y="633909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Operations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135B0059-F71C-F9A2-E462-5E67F898FC6E}"/>
              </a:ext>
            </a:extLst>
          </p:cNvPr>
          <p:cNvSpPr txBox="1"/>
          <p:nvPr/>
        </p:nvSpPr>
        <p:spPr>
          <a:xfrm>
            <a:off x="7089931" y="922667"/>
            <a:ext cx="1880274" cy="568691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</a:rPr>
              <a:t>The control centre for front office and back office staff with smart automation</a:t>
            </a:r>
            <a:endParaRPr lang="en-US">
              <a:solidFill>
                <a:schemeClr val="bg1"/>
              </a:solidFill>
              <a:ea typeface="+mn-ea"/>
            </a:endParaRPr>
          </a:p>
        </p:txBody>
      </p:sp>
      <p:sp>
        <p:nvSpPr>
          <p:cNvPr id="44" name="object 2">
            <a:extLst>
              <a:ext uri="{FF2B5EF4-FFF2-40B4-BE49-F238E27FC236}">
                <a16:creationId xmlns:a16="http://schemas.microsoft.com/office/drawing/2014/main" id="{3B86C74E-7AA5-43A3-2CB7-FAC655DA7D0F}"/>
              </a:ext>
            </a:extLst>
          </p:cNvPr>
          <p:cNvSpPr txBox="1">
            <a:spLocks/>
          </p:cNvSpPr>
          <p:nvPr/>
        </p:nvSpPr>
        <p:spPr>
          <a:xfrm>
            <a:off x="570772" y="314701"/>
            <a:ext cx="5157216" cy="777586"/>
          </a:xfrm>
          <a:prstGeom prst="rect">
            <a:avLst/>
          </a:prstGeom>
        </p:spPr>
        <p:txBody>
          <a:bodyPr vert="horz" wrap="square" lIns="0" tIns="228728" rIns="0" bIns="0" rtlCol="0">
            <a:spAutoFit/>
          </a:bodyPr>
          <a:lstStyle>
            <a:lvl1pPr>
              <a:defRPr sz="13450" b="0" i="0">
                <a:solidFill>
                  <a:schemeClr val="bg1"/>
                </a:solidFill>
                <a:latin typeface="Axiforma-Book"/>
                <a:ea typeface="+mj-ea"/>
                <a:cs typeface="Axiforma-Book"/>
              </a:defRPr>
            </a:lvl1pPr>
          </a:lstStyle>
          <a:p>
            <a:pPr marL="6350" marR="3081">
              <a:lnSpc>
                <a:spcPts val="4400"/>
              </a:lnSpc>
              <a:spcBef>
                <a:spcPts val="1801"/>
              </a:spcBef>
              <a:tabLst>
                <a:tab pos="6172200" algn="l"/>
              </a:tabLst>
            </a:pPr>
            <a:r>
              <a:rPr lang="en-GB" sz="3200" kern="0"/>
              <a:t>Mews Hospitality Cloud</a:t>
            </a: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C75DADC0-DF65-68E4-0617-3155265C2EB2}"/>
              </a:ext>
            </a:extLst>
          </p:cNvPr>
          <p:cNvSpPr txBox="1"/>
          <p:nvPr/>
        </p:nvSpPr>
        <p:spPr>
          <a:xfrm>
            <a:off x="9411751" y="2292614"/>
            <a:ext cx="1771990" cy="25257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lvl="0" indent="0" algn="l" defTabSz="554492" rtl="0" eaLnBrk="1" fontAlgn="auto" latinLnBrk="0" hangingPunct="1">
              <a:lnSpc>
                <a:spcPts val="206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50" kern="0">
                <a:solidFill>
                  <a:srgbClr val="F7BCF1"/>
                </a:solidFill>
                <a:latin typeface="Axiforma-Book"/>
                <a:cs typeface="Axiforma-Book"/>
              </a:rPr>
              <a:t>Open API</a:t>
            </a:r>
            <a:endParaRPr kumimoji="0" lang="en-GB" sz="1250" i="0" u="none" strike="noStrike" kern="0" cap="none" spc="0" normalizeH="0" baseline="0" noProof="0">
              <a:ln>
                <a:noFill/>
              </a:ln>
              <a:solidFill>
                <a:srgbClr val="F7BCF1"/>
              </a:solidFill>
              <a:effectLst/>
              <a:uLnTx/>
              <a:uFillTx/>
              <a:latin typeface="Axiforma-Book"/>
              <a:ea typeface="+mn-ea"/>
              <a:cs typeface="Axiforma-Book"/>
            </a:endParaRPr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9198B5CC-D2E7-F6FD-9407-9C6EC5879470}"/>
              </a:ext>
            </a:extLst>
          </p:cNvPr>
          <p:cNvSpPr txBox="1"/>
          <p:nvPr/>
        </p:nvSpPr>
        <p:spPr>
          <a:xfrm>
            <a:off x="9411751" y="2552618"/>
            <a:ext cx="1851520" cy="377485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/>
          <a:p>
            <a:pPr marL="7620" marR="2540" defTabSz="554492">
              <a:lnSpc>
                <a:spcPts val="1460"/>
              </a:lnSpc>
              <a:spcBef>
                <a:spcPts val="61"/>
              </a:spcBef>
              <a:defRPr/>
            </a:pPr>
            <a:r>
              <a:rPr lang="en-GB" sz="1000" kern="0">
                <a:solidFill>
                  <a:schemeClr val="bg1"/>
                </a:solidFill>
                <a:latin typeface="Axiforma-Book"/>
                <a:cs typeface="Axiforma-Book"/>
              </a:rPr>
              <a:t>The power to easily connect your tech to Mews</a:t>
            </a:r>
            <a:endParaRPr lang="en-GB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xiforma-Book"/>
              <a:cs typeface="Axiforma-Book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533471-457A-0CFF-FAAB-00630A63F43E}"/>
              </a:ext>
            </a:extLst>
          </p:cNvPr>
          <p:cNvCxnSpPr/>
          <p:nvPr/>
        </p:nvCxnSpPr>
        <p:spPr>
          <a:xfrm flipH="1">
            <a:off x="2447285" y="2445154"/>
            <a:ext cx="1520104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DC0646-E2BF-227D-C226-F689B11B804F}"/>
              </a:ext>
            </a:extLst>
          </p:cNvPr>
          <p:cNvCxnSpPr>
            <a:cxnSpLocks/>
          </p:cNvCxnSpPr>
          <p:nvPr/>
        </p:nvCxnSpPr>
        <p:spPr>
          <a:xfrm flipH="1">
            <a:off x="7770399" y="2445154"/>
            <a:ext cx="1487901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B42F11-C75E-D7B0-83BA-139C12D9AA77}"/>
              </a:ext>
            </a:extLst>
          </p:cNvPr>
          <p:cNvCxnSpPr>
            <a:cxnSpLocks/>
          </p:cNvCxnSpPr>
          <p:nvPr/>
        </p:nvCxnSpPr>
        <p:spPr>
          <a:xfrm flipH="1">
            <a:off x="5927271" y="763311"/>
            <a:ext cx="96338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C68CD1-E4D3-F6F7-CCC9-92266FB38BA6}"/>
              </a:ext>
            </a:extLst>
          </p:cNvPr>
          <p:cNvCxnSpPr>
            <a:cxnSpLocks/>
          </p:cNvCxnSpPr>
          <p:nvPr/>
        </p:nvCxnSpPr>
        <p:spPr>
          <a:xfrm flipV="1">
            <a:off x="5927271" y="763311"/>
            <a:ext cx="0" cy="639105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9AB3D7-24C5-FF7F-CCF1-EBE4FCE35273}"/>
              </a:ext>
            </a:extLst>
          </p:cNvPr>
          <p:cNvCxnSpPr>
            <a:cxnSpLocks/>
          </p:cNvCxnSpPr>
          <p:nvPr/>
        </p:nvCxnSpPr>
        <p:spPr>
          <a:xfrm flipH="1">
            <a:off x="8145958" y="3931054"/>
            <a:ext cx="58982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AF1E60-477B-06FC-90EA-906483BDE2FE}"/>
              </a:ext>
            </a:extLst>
          </p:cNvPr>
          <p:cNvCxnSpPr>
            <a:cxnSpLocks/>
          </p:cNvCxnSpPr>
          <p:nvPr/>
        </p:nvCxnSpPr>
        <p:spPr>
          <a:xfrm flipH="1">
            <a:off x="2833437" y="3931054"/>
            <a:ext cx="889479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36D317-E276-C81C-11FD-5AC51B54F7CB}"/>
              </a:ext>
            </a:extLst>
          </p:cNvPr>
          <p:cNvCxnSpPr>
            <a:cxnSpLocks/>
          </p:cNvCxnSpPr>
          <p:nvPr/>
        </p:nvCxnSpPr>
        <p:spPr>
          <a:xfrm flipH="1">
            <a:off x="3198400" y="5498596"/>
            <a:ext cx="1406257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486F08-9E34-5F6F-0B07-17A73307FED2}"/>
              </a:ext>
            </a:extLst>
          </p:cNvPr>
          <p:cNvCxnSpPr>
            <a:cxnSpLocks/>
          </p:cNvCxnSpPr>
          <p:nvPr/>
        </p:nvCxnSpPr>
        <p:spPr>
          <a:xfrm flipH="1">
            <a:off x="7315200" y="5498596"/>
            <a:ext cx="571500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51C7F6-0913-5444-C5E8-8D527EA84311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865CDD7-7E67-227D-5169-3B4DCAB8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442D71-9E5D-0EA0-09D4-990F0D173B38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576B22-234D-EAAA-DA15-46E3ADADAFC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94071C9-448F-8E6F-8CFA-6A19149FD057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A1C8B85-E61C-22CA-0A5A-78D614C81D8E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63665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971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4F152BB-D6FB-344D-8F99-F8FC64E4FA65}"/>
              </a:ext>
            </a:extLst>
          </p:cNvPr>
          <p:cNvSpPr/>
          <p:nvPr userDrawn="1"/>
        </p:nvSpPr>
        <p:spPr>
          <a:xfrm>
            <a:off x="7765577" y="0"/>
            <a:ext cx="694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anose="00000400000000000000" pitchFamily="50" charset="0"/>
              <a:ea typeface="+mn-ea"/>
              <a:cs typeface="+mn-cs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D285CBE4-0D35-0E42-BE07-D154F7A394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218" y="931863"/>
            <a:ext cx="4746120" cy="5448914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7200"/>
            </a:lvl1pPr>
          </a:lstStyle>
          <a:p>
            <a:pPr lvl="0"/>
            <a:r>
              <a:rPr lang="en-GB"/>
              <a:t>Big title goes here</a:t>
            </a:r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BEB9DDF-45B4-A04A-ADA1-C1FD1067F0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8165" y="2307910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02</a:t>
            </a:r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9224E262-9CDB-3A41-BB6D-16C8BC905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8165" y="3805841"/>
            <a:ext cx="1041456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03</a:t>
            </a:r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32ABE346-31A0-F141-8387-13F302D7E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8165" y="5315804"/>
            <a:ext cx="1124862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04</a:t>
            </a:r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B80C629-81DC-454C-8BA0-C48191F6EF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651" y="7979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63987E8-9AC0-C147-9D87-973DB69A5B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6651" y="2283847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98BB81D0-E1BA-8F40-B9A8-C890DD003F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51" y="3781779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C090B877-7B74-BB4D-BC31-E40A34B49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6651" y="5297758"/>
            <a:ext cx="1359567" cy="5230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Copy goes here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FCF3835-368A-6C4D-91FD-EE421B7C0D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8165" y="797947"/>
            <a:ext cx="915123" cy="5230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01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4BD660-F8A4-1B15-9553-1AB8D948879B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7A5624D-0FF8-D265-4919-A1BC6F65B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19ABCD-DDAA-8CAD-D305-FA1FCD35FDB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5684DC-9B98-588F-E833-08813C57253E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5CD604-5C6E-59B3-3CA4-BE09AB1DFFE3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87F3A5D-E801-95EE-2100-E3A70F9BAE7B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3859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84E74C3-E902-0142-86B6-27106C68E4A6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18" name="Chart Placeholder 65">
            <a:extLst>
              <a:ext uri="{FF2B5EF4-FFF2-40B4-BE49-F238E27FC236}">
                <a16:creationId xmlns:a16="http://schemas.microsoft.com/office/drawing/2014/main" id="{6E99B633-ABE2-EB48-81EC-641969C6D708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83275802"/>
              </p:ext>
            </p:extLst>
          </p:nvPr>
        </p:nvGraphicFramePr>
        <p:xfrm>
          <a:off x="5574891" y="1266757"/>
          <a:ext cx="4969694" cy="457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2038286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17ED8B4-ED8A-E241-910C-20DE9993C7A3}"/>
              </a:ext>
            </a:extLst>
          </p:cNvPr>
          <p:cNvSpPr/>
          <p:nvPr userDrawn="1"/>
        </p:nvSpPr>
        <p:spPr>
          <a:xfrm rot="5400000">
            <a:off x="8070143" y="1948441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93BD1A1-D429-9D4A-9502-C099BCA54745}"/>
              </a:ext>
            </a:extLst>
          </p:cNvPr>
          <p:cNvSpPr/>
          <p:nvPr userDrawn="1"/>
        </p:nvSpPr>
        <p:spPr>
          <a:xfrm rot="10800000">
            <a:off x="9589774" y="3420717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EF8C3C42-9921-3342-BF96-C8D2F765E67F}"/>
              </a:ext>
            </a:extLst>
          </p:cNvPr>
          <p:cNvSpPr/>
          <p:nvPr userDrawn="1"/>
        </p:nvSpPr>
        <p:spPr>
          <a:xfrm rot="16200000">
            <a:off x="8070143" y="4962462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AFE45547-01E4-F44F-99F8-525886BA06ED}"/>
              </a:ext>
            </a:extLst>
          </p:cNvPr>
          <p:cNvSpPr/>
          <p:nvPr userDrawn="1"/>
        </p:nvSpPr>
        <p:spPr>
          <a:xfrm>
            <a:off x="6570137" y="3420718"/>
            <a:ext cx="238725" cy="205797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628" y="1025526"/>
            <a:ext cx="3419191" cy="71522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9EFD594-246A-2241-87F6-71282063FF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2813" y="876154"/>
            <a:ext cx="1790700" cy="72390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1F98413-1518-8C4D-B00C-20C5AFFF09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2813" y="5602796"/>
            <a:ext cx="17907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56A8A03-045D-4643-9B77-05BDA0D1721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40036" y="3161665"/>
            <a:ext cx="1161769" cy="723900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A985B16-4168-474D-BAF1-E912F99605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90636" y="3161665"/>
            <a:ext cx="1161769" cy="723900"/>
          </a:xfrm>
          <a:prstGeom prst="rect">
            <a:avLst/>
          </a:prstGeom>
        </p:spPr>
        <p:txBody>
          <a:bodyPr rIns="0" anchor="ctr"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 b="0" i="0">
                <a:latin typeface="Axiforma Book" pitchFamily="2" charset="77"/>
              </a:rPr>
              <a:t>Insert copy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606A0-E2F7-07FF-8C45-32CCB28DCD2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12EEE60-C674-A4C5-7DC0-25E568F9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A9D011-AF4D-623C-285F-66E13C2CC2B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0E0B3E-1F0A-857A-2825-9E907A9744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89418A-1219-65AA-B0EB-8E3D86B90A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1D6F47-B788-4422-FE73-B88746F6A321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132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2DA273-36EC-6846-9E6A-F4529CDB3F60}"/>
              </a:ext>
            </a:extLst>
          </p:cNvPr>
          <p:cNvGrpSpPr/>
          <p:nvPr userDrawn="1"/>
        </p:nvGrpSpPr>
        <p:grpSpPr>
          <a:xfrm>
            <a:off x="4764373" y="1528479"/>
            <a:ext cx="2663255" cy="4750267"/>
            <a:chOff x="4764373" y="1344411"/>
            <a:chExt cx="2663255" cy="475026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B14C47C-0584-A94C-9075-520F0712672F}"/>
                </a:ext>
              </a:extLst>
            </p:cNvPr>
            <p:cNvSpPr/>
            <p:nvPr userDrawn="1"/>
          </p:nvSpPr>
          <p:spPr bwMode="auto">
            <a:xfrm>
              <a:off x="4764373" y="3549977"/>
              <a:ext cx="2663255" cy="2544701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62E549-EBFD-5A40-B618-AAD649390AF9}"/>
                </a:ext>
              </a:extLst>
            </p:cNvPr>
            <p:cNvSpPr/>
            <p:nvPr userDrawn="1"/>
          </p:nvSpPr>
          <p:spPr bwMode="auto">
            <a:xfrm>
              <a:off x="4764373" y="2812864"/>
              <a:ext cx="2663255" cy="25447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84F0A2A-8073-6B4D-9250-D9A2D2052C1A}"/>
                </a:ext>
              </a:extLst>
            </p:cNvPr>
            <p:cNvSpPr/>
            <p:nvPr userDrawn="1"/>
          </p:nvSpPr>
          <p:spPr bwMode="auto">
            <a:xfrm>
              <a:off x="4764373" y="2065229"/>
              <a:ext cx="2663255" cy="25447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4D3D408-801F-0740-9537-D0C6E3EC6E7C}"/>
                </a:ext>
              </a:extLst>
            </p:cNvPr>
            <p:cNvSpPr/>
            <p:nvPr userDrawn="1"/>
          </p:nvSpPr>
          <p:spPr bwMode="auto">
            <a:xfrm>
              <a:off x="4764373" y="1344411"/>
              <a:ext cx="2663255" cy="25447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scene3d>
              <a:camera prst="isometricTopUp">
                <a:rot lat="19334319" lon="18553889" rev="3806096"/>
              </a:camera>
              <a:lightRig rig="threePt" dir="t"/>
            </a:scene3d>
            <a:sp3d prstMaterial="matte">
              <a:bevelT w="0" h="355600"/>
              <a:bevelB w="0" h="0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43772726-5F3A-1D44-9D06-84397F37CC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195" y="292560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DDBC7325-E607-FA48-9060-ACD21FB479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195" y="321102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C5C760BC-738B-994D-972B-D81948E4DD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1113" y="3567249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F313C54C-346F-0341-80A1-1575014EC7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1113" y="3852677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959950BB-6D0C-0048-AD70-D63427884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0195" y="4350487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id="{A132593E-21D0-144E-BA27-35049AA8F6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0195" y="4635915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D943113C-ED52-C944-A9F8-EBE4755971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1113" y="5038731"/>
            <a:ext cx="2735259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4A8B5A3E-6BF5-124F-B0CA-C6C05CE134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11113" y="5324159"/>
            <a:ext cx="2735259" cy="5079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10000"/>
              </a:lnSpc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04C244-40F2-1344-AE11-9DDD3AD98E37}"/>
              </a:ext>
            </a:extLst>
          </p:cNvPr>
          <p:cNvCxnSpPr/>
          <p:nvPr userDrawn="1"/>
        </p:nvCxnSpPr>
        <p:spPr>
          <a:xfrm>
            <a:off x="3622655" y="2991336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E95790-44C6-9642-A427-03557DC9B7A2}"/>
              </a:ext>
            </a:extLst>
          </p:cNvPr>
          <p:cNvCxnSpPr/>
          <p:nvPr userDrawn="1"/>
        </p:nvCxnSpPr>
        <p:spPr>
          <a:xfrm>
            <a:off x="3622655" y="4441563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2243CAA-5B9D-0947-B780-44AC8B19294E}"/>
              </a:ext>
            </a:extLst>
          </p:cNvPr>
          <p:cNvCxnSpPr/>
          <p:nvPr userDrawn="1"/>
        </p:nvCxnSpPr>
        <p:spPr>
          <a:xfrm>
            <a:off x="8008281" y="3649471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FAEB42-5D2F-7446-ACA9-01B4401031BE}"/>
              </a:ext>
            </a:extLst>
          </p:cNvPr>
          <p:cNvCxnSpPr/>
          <p:nvPr userDrawn="1"/>
        </p:nvCxnSpPr>
        <p:spPr>
          <a:xfrm>
            <a:off x="8008281" y="5122995"/>
            <a:ext cx="559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E2AA1D-D439-3024-8A28-06E6D87DC73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E7A71A9-7659-30AD-6A19-03D6375E3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23824-E50E-0AD0-9121-EC9CA87E66C0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E4EAE-8862-D1CA-15DA-5928375232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B9C4EB-C6AF-D576-6512-76DB50BFDB4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72A2762-BF2D-AE5C-25FD-8B0FDD5058F3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EBBA1E7F-6399-30A0-3106-224475CE90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6191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122580F-91C8-3743-B56D-D3E93248366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60197859"/>
              </p:ext>
            </p:extLst>
          </p:nvPr>
        </p:nvGraphicFramePr>
        <p:xfrm>
          <a:off x="4825729" y="1506955"/>
          <a:ext cx="2406073" cy="2173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CEB5E59-9F0E-AA41-8107-45B028E29F9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68724000"/>
              </p:ext>
            </p:extLst>
          </p:nvPr>
        </p:nvGraphicFramePr>
        <p:xfrm>
          <a:off x="81445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437AC4CB-80F7-A349-A0B5-03D10A74F79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50599884"/>
              </p:ext>
            </p:extLst>
          </p:nvPr>
        </p:nvGraphicFramePr>
        <p:xfrm>
          <a:off x="290957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402E685-8358-274C-8D4B-A6646813378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6956376"/>
              </p:ext>
            </p:extLst>
          </p:nvPr>
        </p:nvGraphicFramePr>
        <p:xfrm>
          <a:off x="5004685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A37B0A21-C890-6742-BBCB-C65071525EE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13124536"/>
              </p:ext>
            </p:extLst>
          </p:nvPr>
        </p:nvGraphicFramePr>
        <p:xfrm>
          <a:off x="7099800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198D342-8E9A-9B40-98B6-BE317412E94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7888346"/>
              </p:ext>
            </p:extLst>
          </p:nvPr>
        </p:nvGraphicFramePr>
        <p:xfrm>
          <a:off x="9194913" y="3857614"/>
          <a:ext cx="2048162" cy="1365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5" name="Connector: Elbow 28">
            <a:extLst>
              <a:ext uri="{FF2B5EF4-FFF2-40B4-BE49-F238E27FC236}">
                <a16:creationId xmlns:a16="http://schemas.microsoft.com/office/drawing/2014/main" id="{7699AFE5-9355-2A49-9502-D0C090877BAB}"/>
              </a:ext>
            </a:extLst>
          </p:cNvPr>
          <p:cNvCxnSpPr>
            <a:cxnSpLocks/>
            <a:stCxn id="29" idx="3"/>
            <a:endCxn id="34" idx="0"/>
          </p:cNvCxnSpPr>
          <p:nvPr userDrawn="1"/>
        </p:nvCxnSpPr>
        <p:spPr>
          <a:xfrm>
            <a:off x="7231802" y="2593767"/>
            <a:ext cx="2987192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2">
            <a:extLst>
              <a:ext uri="{FF2B5EF4-FFF2-40B4-BE49-F238E27FC236}">
                <a16:creationId xmlns:a16="http://schemas.microsoft.com/office/drawing/2014/main" id="{B7989BFD-5550-744F-B7B8-B65FBC99D939}"/>
              </a:ext>
            </a:extLst>
          </p:cNvPr>
          <p:cNvCxnSpPr>
            <a:cxnSpLocks/>
            <a:stCxn id="29" idx="3"/>
            <a:endCxn id="33" idx="0"/>
          </p:cNvCxnSpPr>
          <p:nvPr userDrawn="1"/>
        </p:nvCxnSpPr>
        <p:spPr>
          <a:xfrm>
            <a:off x="7231802" y="2593767"/>
            <a:ext cx="892079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A33CBD-0B3B-BE42-B2DB-4361F8073883}"/>
              </a:ext>
            </a:extLst>
          </p:cNvPr>
          <p:cNvCxnSpPr>
            <a:cxnSpLocks/>
            <a:stCxn id="29" idx="2"/>
            <a:endCxn id="32" idx="0"/>
          </p:cNvCxnSpPr>
          <p:nvPr userDrawn="1"/>
        </p:nvCxnSpPr>
        <p:spPr>
          <a:xfrm>
            <a:off x="6028765" y="3680579"/>
            <a:ext cx="1" cy="177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616AFAA-9837-8F4A-A414-8E8CD084EDF2}"/>
              </a:ext>
            </a:extLst>
          </p:cNvPr>
          <p:cNvCxnSpPr>
            <a:cxnSpLocks/>
            <a:stCxn id="29" idx="1"/>
            <a:endCxn id="31" idx="0"/>
          </p:cNvCxnSpPr>
          <p:nvPr userDrawn="1"/>
        </p:nvCxnSpPr>
        <p:spPr>
          <a:xfrm rot="10800000" flipV="1">
            <a:off x="3933651" y="2593766"/>
            <a:ext cx="892078" cy="1263847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40">
            <a:extLst>
              <a:ext uri="{FF2B5EF4-FFF2-40B4-BE49-F238E27FC236}">
                <a16:creationId xmlns:a16="http://schemas.microsoft.com/office/drawing/2014/main" id="{A2143F7E-B44D-2049-9FBC-2FD9CBDF2B1F}"/>
              </a:ext>
            </a:extLst>
          </p:cNvPr>
          <p:cNvCxnSpPr>
            <a:cxnSpLocks/>
            <a:stCxn id="30" idx="0"/>
            <a:endCxn id="29" idx="1"/>
          </p:cNvCxnSpPr>
          <p:nvPr userDrawn="1"/>
        </p:nvCxnSpPr>
        <p:spPr>
          <a:xfrm rot="5400000" flipH="1" flipV="1">
            <a:off x="2700209" y="1732095"/>
            <a:ext cx="1263847" cy="298719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08D4C93-5899-664E-A1B9-462EC1BD7256}"/>
              </a:ext>
            </a:extLst>
          </p:cNvPr>
          <p:cNvSpPr/>
          <p:nvPr userDrawn="1"/>
        </p:nvSpPr>
        <p:spPr>
          <a:xfrm>
            <a:off x="5338181" y="1903445"/>
            <a:ext cx="1380642" cy="138064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F5BCAD-1355-0041-B39B-72B60FDDBDF7}"/>
              </a:ext>
            </a:extLst>
          </p:cNvPr>
          <p:cNvSpPr/>
          <p:nvPr userDrawn="1"/>
        </p:nvSpPr>
        <p:spPr>
          <a:xfrm>
            <a:off x="1428869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9C76E7-858F-2C48-A3B3-44B5E96AE367}"/>
              </a:ext>
            </a:extLst>
          </p:cNvPr>
          <p:cNvSpPr/>
          <p:nvPr userDrawn="1"/>
        </p:nvSpPr>
        <p:spPr>
          <a:xfrm>
            <a:off x="3524115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63E2D81-2C5D-3344-A00E-17D616F69105}"/>
              </a:ext>
            </a:extLst>
          </p:cNvPr>
          <p:cNvSpPr/>
          <p:nvPr userDrawn="1"/>
        </p:nvSpPr>
        <p:spPr>
          <a:xfrm>
            <a:off x="5619361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4FE564C-EC3B-F148-9626-C94800102AF1}"/>
              </a:ext>
            </a:extLst>
          </p:cNvPr>
          <p:cNvSpPr/>
          <p:nvPr userDrawn="1"/>
        </p:nvSpPr>
        <p:spPr>
          <a:xfrm>
            <a:off x="7714607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EE9400-1CA8-5049-ABB1-E45CF3C7405B}"/>
              </a:ext>
            </a:extLst>
          </p:cNvPr>
          <p:cNvSpPr/>
          <p:nvPr userDrawn="1"/>
        </p:nvSpPr>
        <p:spPr>
          <a:xfrm>
            <a:off x="9809852" y="4131193"/>
            <a:ext cx="818282" cy="81828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5CE00E43-5A0D-4A45-A135-EBCAB12953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28225FB1-CC9C-2D4F-9A75-0662355DF0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90497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7D9F28A-F749-2F45-ABF6-ADDA3C525A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455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6B473953-4C5C-7D4D-A259-5D4295B5C7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58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1723C366-E551-7B4D-AF58-5ABE617185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0854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A1412ABC-828A-324D-9071-D1888189CB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84319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C9B44EE9-9A44-FE45-8A3A-483FD77DF0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8277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438A98C-D863-1D4A-9888-199624C79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8408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D16F9B1F-A0C1-1241-8B58-794E17C783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366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39715813-9A0F-AF43-8BB8-7A8762F690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72496" y="5520451"/>
            <a:ext cx="1296078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14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8B3AE9AE-1039-0440-8E1A-7287E88C6C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6454" y="5840692"/>
            <a:ext cx="2048163" cy="280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9AA9CA5B-38E1-2A44-B378-564DF9B67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94173-02F7-573D-2745-6DA1309488B3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229B94-FBB0-A2BD-23B8-FB83D00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7F207-C0EB-A4FF-368E-E0E4CB2C919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632D-BECC-3C39-2733-0CA7A10DC7E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E881AE-C9F8-43FA-3B7B-22E3A7E0A95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2792D7-58DF-F3C5-36BE-106FCBB2941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53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6209662" y="1993442"/>
            <a:ext cx="4246900" cy="3836610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236739983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51114" y="1665155"/>
            <a:ext cx="1760683" cy="64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2663" y="4456420"/>
            <a:ext cx="1556958" cy="5795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04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73227B1D-3E95-0A49-8EC3-46D70612FF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4167" y="5877994"/>
            <a:ext cx="1556958" cy="5765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03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325FDC93-6231-6847-B2BB-8298E0746C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77822" y="4499409"/>
            <a:ext cx="1259479" cy="82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02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4B51B82E-7775-CE47-B8B5-BF39AB425F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41226" y="1648994"/>
            <a:ext cx="1760684" cy="6848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lnSpc>
                <a:spcPct val="100000"/>
              </a:lnSpc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01FF17-8936-2543-9ADD-F591DD8A7571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1BFDD89-7225-C046-9205-48C8AEA7DA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8239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847BA84-4D07-334F-8103-B45C34C130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36337B-FE49-669F-A8FF-E7D1645E5F5E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96954E-11F7-0628-7133-BDB8D91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B47B00-C965-D186-2E32-3092214647B6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1C40E7-F786-B1F3-AA46-8923348DFB4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A8C8C-A0C8-C7D7-95F1-42D55BA99038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8806CA2-24FF-EEE4-4830-572682774198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91AEAD2-7D33-B0C1-D28F-28481C4AF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8320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99A66-A628-F444-9B13-0AD8D4E2F4CE}"/>
              </a:ext>
            </a:extLst>
          </p:cNvPr>
          <p:cNvGrpSpPr/>
          <p:nvPr userDrawn="1"/>
        </p:nvGrpSpPr>
        <p:grpSpPr>
          <a:xfrm>
            <a:off x="3938223" y="2272553"/>
            <a:ext cx="3972526" cy="3588743"/>
            <a:chOff x="4892964" y="1605626"/>
            <a:chExt cx="2406073" cy="2173624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E122580F-91C8-3743-B56D-D3E932483665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873047534"/>
                </p:ext>
              </p:extLst>
            </p:nvPr>
          </p:nvGraphicFramePr>
          <p:xfrm>
            <a:off x="4892964" y="1605626"/>
            <a:ext cx="2406073" cy="2173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8D4C93-5899-664E-A1B9-462EC1BD7256}"/>
                </a:ext>
              </a:extLst>
            </p:cNvPr>
            <p:cNvSpPr/>
            <p:nvPr userDrawn="1"/>
          </p:nvSpPr>
          <p:spPr>
            <a:xfrm>
              <a:off x="5405416" y="2002116"/>
              <a:ext cx="1380642" cy="138064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6416144A-CFD4-A54D-9B85-F005061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581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5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43917EC5-0AD5-7048-A694-00D292EE1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8125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4567065-F5D8-924A-A74E-ABAB1F2029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86352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AD07513-D86C-0546-8487-73A1392F46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76234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822ABFA-3634-384D-94DD-6F455F9E6A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85781" y="2092654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091EC74-054B-A343-A226-D4C1588C24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07480" y="2535381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7864733-4FEE-4B48-86D1-C5CA4D1026F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08904" y="4380220"/>
            <a:ext cx="1456369" cy="3231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A1A2A71-8021-0744-8EB4-9172DDB5AA9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6729" y="4822947"/>
            <a:ext cx="2558544" cy="2627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6EFFFD6-FE2B-3B41-82DF-930F700D901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26584" y="5967106"/>
            <a:ext cx="1456371" cy="1936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105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Segment 4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A6E3180-B1F7-AE44-89FC-4D029AA5D7C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37434" y="6219375"/>
            <a:ext cx="2558544" cy="262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>
              <a:buNone/>
              <a:defRPr lang="en-US" sz="8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nibh</a:t>
            </a:r>
            <a:r>
              <a:rPr lang="en-US"/>
              <a:t> est.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4B0545D-66B2-1741-810C-944D63A165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455F5-8013-F8A0-F8FB-03D9BC728D9D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828D614-9018-D349-A8A8-4B4CAB76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E8DD4B-A9C5-367C-164F-B4921903CD9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97343A-0550-14CA-2B72-204511116FD6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547A66-9799-86D3-8472-9071EDB88AA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1134362-57AC-9BBD-A587-595B387B49B5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3D55468-1506-5DAB-928B-C46B7E591C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7645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4">
            <a:extLst>
              <a:ext uri="{FF2B5EF4-FFF2-40B4-BE49-F238E27FC236}">
                <a16:creationId xmlns:a16="http://schemas.microsoft.com/office/drawing/2014/main" id="{C2BEF0EA-437E-4449-9A22-70F53CC5343E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755845033"/>
              </p:ext>
            </p:extLst>
          </p:nvPr>
        </p:nvGraphicFramePr>
        <p:xfrm>
          <a:off x="664950" y="1923633"/>
          <a:ext cx="8649419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4272951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4376468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18593C4-2B7A-324D-AF31-65AF7A8DB0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52847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 </a:t>
            </a:r>
          </a:p>
          <a:p>
            <a:pPr lvl="0"/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70B9C5-7F8F-38A1-EE6D-47AC784591F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BF9FE6E-AE9E-8606-8C10-63A156ACB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F28129-7718-BCD0-ACD0-3BA8738FBAF1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1424AF-5DB2-86FC-1C7B-DD97A675CD6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7E0DC6-531A-DD6A-6BC3-889DA1866462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C3AB3B-2569-5323-D346-E17CB4ABE356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E20D873-63D3-6AAC-EDF6-856FFC77BC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87277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728A22-49D3-A145-A2C2-7415AD4236FB}"/>
              </a:ext>
            </a:extLst>
          </p:cNvPr>
          <p:cNvSpPr/>
          <p:nvPr userDrawn="1"/>
        </p:nvSpPr>
        <p:spPr>
          <a:xfrm>
            <a:off x="0" y="0"/>
            <a:ext cx="465590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20" name="Table 14">
            <a:extLst>
              <a:ext uri="{FF2B5EF4-FFF2-40B4-BE49-F238E27FC236}">
                <a16:creationId xmlns:a16="http://schemas.microsoft.com/office/drawing/2014/main" id="{BE2EC0D8-B6E7-D343-8968-E93B626FBEF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073397060"/>
              </p:ext>
            </p:extLst>
          </p:nvPr>
        </p:nvGraphicFramePr>
        <p:xfrm>
          <a:off x="6247530" y="1719096"/>
          <a:ext cx="3993832" cy="3610896"/>
        </p:xfrm>
        <a:graphic>
          <a:graphicData uri="http://schemas.openxmlformats.org/drawingml/2006/table">
            <a:tbl>
              <a:tblPr firstRow="1" bandRow="1">
                <a:effectLst>
                  <a:outerShdw blurRad="381000" dir="2700000" algn="ctr" rotWithShape="0">
                    <a:srgbClr val="000000">
                      <a:alpha val="15000"/>
                    </a:srgbClr>
                  </a:outerShdw>
                </a:effectLst>
                <a:tableStyleId>{8EC20E35-A176-4012-BC5E-935CFFF8708E}</a:tableStyleId>
              </a:tblPr>
              <a:tblGrid>
                <a:gridCol w="1973017">
                  <a:extLst>
                    <a:ext uri="{9D8B030D-6E8A-4147-A177-3AD203B41FA5}">
                      <a16:colId xmlns:a16="http://schemas.microsoft.com/office/drawing/2014/main" val="2329570888"/>
                    </a:ext>
                  </a:extLst>
                </a:gridCol>
                <a:gridCol w="2020815">
                  <a:extLst>
                    <a:ext uri="{9D8B030D-6E8A-4147-A177-3AD203B41FA5}">
                      <a16:colId xmlns:a16="http://schemas.microsoft.com/office/drawing/2014/main" val="774241217"/>
                    </a:ext>
                  </a:extLst>
                </a:gridCol>
              </a:tblGrid>
              <a:tr h="40701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Column Title</a:t>
                      </a:r>
                      <a:endParaRPr lang="en-US" sz="1400">
                        <a:solidFill>
                          <a:schemeClr val="bg1"/>
                        </a:solidFill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46853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767591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748464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484289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414688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3319060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14777"/>
                  </a:ext>
                </a:extLst>
              </a:tr>
              <a:tr h="354752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9994872"/>
                  </a:ext>
                </a:extLst>
              </a:tr>
              <a:tr h="407018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/>
                        <a:t>Body copy</a:t>
                      </a:r>
                      <a:endParaRPr lang="en-US" sz="1000">
                        <a:latin typeface="Axiforma Book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256859"/>
                  </a:ext>
                </a:extLst>
              </a:tr>
            </a:tbl>
          </a:graphicData>
        </a:graphic>
      </p:graphicFrame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69B077-B4FF-5943-888D-FFF47B9888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7530" y="607223"/>
            <a:ext cx="3930592" cy="447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50" b="0" i="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*** Copy and paste from Master Slides onto a new slide.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Right-click, edit data in excel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EB0D6-82C5-030D-BCDD-0B59B3C7BAFC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A0E5F8-BCD9-4DF4-D013-D402A96A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5FF16B-F0BA-6358-2D90-AAB804456522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5BA16-FEA9-F139-4FF4-FCAF3637301D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167C71C-11FA-369E-597C-DC37EBF26C14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F4C5-51B0-AB69-9B03-3E031E955A2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07503C8-47FB-5780-32D9-7990707EC6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628" y="1865572"/>
            <a:ext cx="3419191" cy="36945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(adjust height dependent on title)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DA2DE84C-6E66-081F-09D4-EB4A0585E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027" y="605981"/>
            <a:ext cx="3883309" cy="8295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741888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st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11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ntents_04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EB85631-5F85-F8BB-117B-0664DCEB4A74}"/>
              </a:ext>
            </a:extLst>
          </p:cNvPr>
          <p:cNvSpPr/>
          <p:nvPr/>
        </p:nvSpPr>
        <p:spPr>
          <a:xfrm>
            <a:off x="0" y="0"/>
            <a:ext cx="556804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4F1C1E2B-2D3A-CE8F-03B2-82CB4238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143" y="1940551"/>
            <a:ext cx="6618133" cy="3860578"/>
          </a:xfrm>
          <a:prstGeom prst="roundRect">
            <a:avLst>
              <a:gd name="adj" fmla="val 595"/>
            </a:avLst>
          </a:prstGeom>
          <a:noFill/>
          <a:effectLst>
            <a:outerShdw blurRad="407886" dist="38100" dir="2700000" algn="tl" rotWithShape="0">
              <a:prstClr val="black">
                <a:alpha val="1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10">
            <a:extLst>
              <a:ext uri="{FF2B5EF4-FFF2-40B4-BE49-F238E27FC236}">
                <a16:creationId xmlns:a16="http://schemas.microsoft.com/office/drawing/2014/main" id="{D7902D7B-3A4B-49B2-C1FE-9D6134340F95}"/>
              </a:ext>
            </a:extLst>
          </p:cNvPr>
          <p:cNvSpPr txBox="1">
            <a:spLocks/>
          </p:cNvSpPr>
          <p:nvPr/>
        </p:nvSpPr>
        <p:spPr>
          <a:xfrm>
            <a:off x="640044" y="713782"/>
            <a:ext cx="6820199" cy="686829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209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 Book" pitchFamily="2" charset="77"/>
                <a:ea typeface="+mj-ea"/>
                <a:cs typeface="+mj-cs"/>
              </a:rPr>
              <a:t>Mews University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xiforma Book" pitchFamily="2" charset="77"/>
              <a:ea typeface="+mj-ea"/>
              <a:cs typeface="+mj-cs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B1807B5-7E97-9C94-4E6B-5D1B9E7C4CEE}"/>
              </a:ext>
            </a:extLst>
          </p:cNvPr>
          <p:cNvSpPr txBox="1">
            <a:spLocks/>
          </p:cNvSpPr>
          <p:nvPr/>
        </p:nvSpPr>
        <p:spPr>
          <a:xfrm>
            <a:off x="727526" y="2723760"/>
            <a:ext cx="4249208" cy="342045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Interactive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Structured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User-friendly</a:t>
            </a:r>
          </a:p>
          <a:p>
            <a:pPr>
              <a:lnSpc>
                <a:spcPts val="3860"/>
              </a:lnSpc>
              <a:spcBef>
                <a:spcPts val="0"/>
              </a:spcBef>
              <a:spcAft>
                <a:spcPts val="400"/>
              </a:spcAft>
              <a:buClr>
                <a:srgbClr val="FF5E64"/>
              </a:buClr>
              <a:buSzPct val="100000"/>
            </a:pPr>
            <a:r>
              <a:rPr lang="en-GB" sz="2000">
                <a:latin typeface="Axiforma-Book"/>
              </a:rPr>
              <a:t>Self-paced 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2CE6C-4BF5-9347-5BF6-3FF8CF7EC3F7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5DF989C-A8E6-C3F4-55AD-153627D9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56F558-914F-DAB3-4296-F0C0CA5AA357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85F0FC-D32D-B516-F9D7-6EB5585E3C0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8B14D97-58EB-E065-1E80-CE1A0337E521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0CFC0E4-BA2A-5C22-541A-87853F711C32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40135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1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Luxury 5 star Boutique Hotel in Amsterdam | The Dylan Amsterdam">
            <a:extLst>
              <a:ext uri="{FF2B5EF4-FFF2-40B4-BE49-F238E27FC236}">
                <a16:creationId xmlns:a16="http://schemas.microsoft.com/office/drawing/2014/main" id="{FB0B9BAC-ED6D-424E-A275-8488EF433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5" y="1903986"/>
            <a:ext cx="996956" cy="16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Waterfront Hotel | Trinity Wharf Tauranga">
            <a:extLst>
              <a:ext uri="{FF2B5EF4-FFF2-40B4-BE49-F238E27FC236}">
                <a16:creationId xmlns:a16="http://schemas.microsoft.com/office/drawing/2014/main" id="{E1AC438D-41C5-4E6A-97E1-19DD199543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89" y="2170109"/>
            <a:ext cx="1882184" cy="11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Emblem Hotel Prague - The Emblem Hotel Prague">
            <a:extLst>
              <a:ext uri="{FF2B5EF4-FFF2-40B4-BE49-F238E27FC236}">
                <a16:creationId xmlns:a16="http://schemas.microsoft.com/office/drawing/2014/main" id="{89492F18-8BEE-4D5F-9189-B7711A2FAB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11" y="2281698"/>
            <a:ext cx="1159458" cy="10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FD2F6B6-AAB4-4664-A475-07FEE73D94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6330" y="2260655"/>
            <a:ext cx="1148950" cy="929137"/>
          </a:xfrm>
          <a:prstGeom prst="rect">
            <a:avLst/>
          </a:prstGeom>
        </p:spPr>
      </p:pic>
      <p:pic>
        <p:nvPicPr>
          <p:cNvPr id="32" name="Picture 8" descr="Kube Hotel Paris - New booking">
            <a:extLst>
              <a:ext uri="{FF2B5EF4-FFF2-40B4-BE49-F238E27FC236}">
                <a16:creationId xmlns:a16="http://schemas.microsoft.com/office/drawing/2014/main" id="{C89B5C69-582D-4C2A-A6E4-E5C270403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7" y="4457129"/>
            <a:ext cx="780632" cy="7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84BD9EB-1C42-46DC-BE76-A0491E80F8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3044" y="4394867"/>
            <a:ext cx="1028786" cy="81048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0A0C680-9C7B-4912-8A4A-E371B55E7D1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2831" y="4510637"/>
            <a:ext cx="1241500" cy="67361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BE59C23-3120-4AE2-B77F-324867A29C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8102" y="4714039"/>
            <a:ext cx="1543476" cy="2668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F87D78-47BE-23FC-E547-E8B0C0F6486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DC20969-28B5-6122-1547-565ACB57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62EB88-5EBC-0CF5-DE43-8A34D85AD23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46494F-9872-7CA2-B6D8-848FF7D160CF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F7B32CC-EDB8-1C5F-4234-0EE5B87BF1C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5E07FE-F70B-EDAA-C04B-47EA1111B7CB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0BFAD4-0C25-915D-2168-0A70FFB61954}"/>
              </a:ext>
            </a:extLst>
          </p:cNvPr>
          <p:cNvSpPr txBox="1"/>
          <p:nvPr userDrawn="1"/>
        </p:nvSpPr>
        <p:spPr>
          <a:xfrm>
            <a:off x="488106" y="628046"/>
            <a:ext cx="355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409881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2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8FB6AC29-B5AF-2849-A40E-06531D9D0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832" y="5007078"/>
            <a:ext cx="1080276" cy="8736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92CD759-1E8B-704E-AC22-9D413FEBBF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526" y="3402091"/>
            <a:ext cx="1095290" cy="59428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036AA9A-0C67-FB46-9736-C007648287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662" y="3585165"/>
            <a:ext cx="1580617" cy="27323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99C197-92EE-5F43-BE45-9CF6B90A6D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642" y="1540566"/>
            <a:ext cx="920685" cy="92068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92C1C99-C55F-5F44-A668-7F970CE8B1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4569" y="1522521"/>
            <a:ext cx="1289347" cy="8914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F401DA4-E3D1-004F-8A4D-61A0B25B900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1889" y="4982685"/>
            <a:ext cx="1006837" cy="81727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DC8F356-0ED1-0448-BE3C-2EC09755B5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85891" y="3510492"/>
            <a:ext cx="1095843" cy="41899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6F31944-8149-394C-9F54-F4DD6CF8ECC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89739" y="3330408"/>
            <a:ext cx="1587733" cy="71505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4712766-10A4-934A-B82D-57D9FC377C0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95624" y="5091865"/>
            <a:ext cx="1369056" cy="67508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2A182CB-E379-CF42-AD00-174657C4142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84351" y="5331419"/>
            <a:ext cx="1672515" cy="2303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DD29D2-43A9-444C-BCE7-417FC1E8EB04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826728" y="1271890"/>
            <a:ext cx="1384189" cy="1378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977C53-8D3C-EC4C-AEDB-B3E08962AFC4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322655" y="1751502"/>
            <a:ext cx="1177188" cy="4189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9E163C-CE2B-E822-33F6-484C47DB08A0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9B2E2AE-FDD4-0D66-F36E-FBDBF756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BC2752-086B-F53B-5B48-6976FECEC1D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150543-900E-B523-E7E3-B47CAA3C4541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F22DAF8-B0D0-198F-BA33-ADA2537BEA95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4B8C725-AAAD-9DD3-39B5-2C24E9C9A43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3A7522-BA98-AF08-5202-0066998129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2679474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03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ECF272-09DB-AB44-A733-2A0DE9AC879E}"/>
              </a:ext>
            </a:extLst>
          </p:cNvPr>
          <p:cNvGrpSpPr/>
          <p:nvPr userDrawn="1"/>
        </p:nvGrpSpPr>
        <p:grpSpPr>
          <a:xfrm>
            <a:off x="957662" y="1350702"/>
            <a:ext cx="9889488" cy="4505996"/>
            <a:chOff x="957662" y="1115871"/>
            <a:chExt cx="7244394" cy="3300799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5677651-48F5-5B4C-8FB5-D4C8273A6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0881" y="3776865"/>
              <a:ext cx="791169" cy="639805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0367C29-35E7-D948-9C31-F3A60B5C8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6399" y="2601410"/>
              <a:ext cx="802165" cy="43524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6B7D642-F28A-4B4E-9978-CC5DE2FB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7662" y="2735489"/>
              <a:ext cx="1157607" cy="20010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9BB1C3F-6336-DF4B-99DF-25E5E2F5A5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85960" y="3759000"/>
              <a:ext cx="737384" cy="598556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A77ADE9-BC43-1541-8C36-739AB34A0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32043" y="4014405"/>
              <a:ext cx="1224911" cy="1686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D568DD-22D3-4C4D-A268-25790DB9D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2929824" y="3874460"/>
              <a:ext cx="1232995" cy="42341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E573317-B587-A94C-8C47-37E5AC004A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57662" y="1481512"/>
              <a:ext cx="1224911" cy="2596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A6CA94-1D85-804C-8F38-02B3CA0B0B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5429651" y="1270695"/>
              <a:ext cx="227693" cy="5895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759DFC5-07B3-A849-B10B-E54AE97BFD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2826426" y="2715914"/>
              <a:ext cx="1443846" cy="305038"/>
            </a:xfrm>
            <a:prstGeom prst="rect">
              <a:avLst/>
            </a:prstGeom>
          </p:spPr>
        </p:pic>
        <p:pic>
          <p:nvPicPr>
            <p:cNvPr id="41" name="Picture 2" descr="Luxury 5 star Boutique Hotel in Amsterdam | The Dylan Amsterdam">
              <a:extLst>
                <a:ext uri="{FF2B5EF4-FFF2-40B4-BE49-F238E27FC236}">
                  <a16:creationId xmlns:a16="http://schemas.microsoft.com/office/drawing/2014/main" id="{DDEA82FC-9C3D-CB42-9B65-1843F73C756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719" y="1115871"/>
              <a:ext cx="528527" cy="88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C5370F-97BC-084C-9C41-4D4D8D8078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6907248" y="1519633"/>
              <a:ext cx="1294808" cy="10617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207E11-48B5-9A4F-835E-0FC1AB5B4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4932043" y="2454796"/>
              <a:ext cx="1275066" cy="70128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4E63C-9C2A-7B29-7325-703FE7D20156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37DE80-7EE0-0571-E419-BAE0381D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774224-6D90-ED91-3B54-B3E6715E972E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AEB15-ACBD-27A8-77ED-D993E6493AB3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5845F5D-7D14-9318-F75C-FACFBD58B072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4CAF8C8-38C8-D6A6-73F9-DDE7075EB780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FF76F1-E9FB-87B6-6C05-7556F7E28289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1084119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Editable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6338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2982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9626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56270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647FB02-0463-4983-A3FB-E69DDB49E2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2914" y="2057669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6338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02982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29626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6270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C0885CC4-EFFD-450D-BB92-688EB6A6FBB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82914" y="4087588"/>
            <a:ext cx="1230312" cy="1231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4FE4F4-7869-28BC-4B5C-BEFE5E50062B}"/>
              </a:ext>
            </a:extLst>
          </p:cNvPr>
          <p:cNvGrpSpPr/>
          <p:nvPr userDrawn="1"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D79518E-7AD5-863D-FF86-6673AB62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CCFB0-0F4F-557E-7004-5DFE04E37C80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A444B6-70D9-06E3-3602-3FB5882AF59E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D0F89F1-30D2-5F1C-CF9A-09FDA9544679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8E18B0-6F47-ABAC-AB3C-3640DF295A24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A9B4F8-F2DB-4A35-64C1-CD1E692AA86A}"/>
              </a:ext>
            </a:extLst>
          </p:cNvPr>
          <p:cNvSpPr txBox="1"/>
          <p:nvPr userDrawn="1"/>
        </p:nvSpPr>
        <p:spPr>
          <a:xfrm>
            <a:off x="561481" y="628046"/>
            <a:ext cx="35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Our partners</a:t>
            </a:r>
          </a:p>
        </p:txBody>
      </p:sp>
    </p:spTree>
    <p:extLst>
      <p:ext uri="{BB962C8B-B14F-4D97-AF65-F5344CB8AC3E}">
        <p14:creationId xmlns:p14="http://schemas.microsoft.com/office/powerpoint/2010/main" val="3496836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69318" y="661670"/>
            <a:ext cx="649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0" i="0">
                <a:latin typeface="Axiforma Book" pitchFamily="2" charset="77"/>
              </a:rPr>
              <a:t>Icons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1C87BD9-7CE7-5847-A441-457AA4168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908" y="4891441"/>
            <a:ext cx="386644" cy="3866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922B6FA-2629-4845-B42F-F681A262D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6728" y="4891441"/>
            <a:ext cx="386644" cy="3866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F7A7B3D-B4D4-F148-940D-5A90A7DB88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7683" y="4891441"/>
            <a:ext cx="386644" cy="3866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64F3C34-AAB0-7247-A537-1DF5E3129C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4067" y="4891441"/>
            <a:ext cx="386644" cy="3866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3AFE4B2-6CB7-D246-ACD3-9EC927564B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720" y="4891441"/>
            <a:ext cx="386644" cy="3866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09B17A-F061-554C-9CA4-26F8365F2CB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9426" y="4891441"/>
            <a:ext cx="386644" cy="3866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F41E09-9F3C-5049-A69F-F89CBDE273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720" y="4891441"/>
            <a:ext cx="386644" cy="3866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B843DF9-1AB2-9748-B040-8FD4C6B26C7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85479" y="4891441"/>
            <a:ext cx="386644" cy="3866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04828F3-923D-F444-BE19-B5E869EB14E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9523" y="4891441"/>
            <a:ext cx="386644" cy="38664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EFEDE5B-C965-E44F-AA60-69A86C3C741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16757" y="4891441"/>
            <a:ext cx="386644" cy="38664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39DC3F1-0CFC-0543-BA49-336A927B157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83939" y="4891441"/>
            <a:ext cx="386644" cy="38664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E31EE6C-EC68-F242-BF42-16DBA4A5C65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6174" y="4891441"/>
            <a:ext cx="386644" cy="38664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1EBB2A8-1443-B142-8FAB-F58C8EEB961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44054" y="4891441"/>
            <a:ext cx="386644" cy="3866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3259902-A277-CB4B-9D49-D1E5D9DBFD0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1082" y="4891441"/>
            <a:ext cx="386644" cy="3866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4415857-9C87-5C40-9F8B-52C95ED3AF7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31352" y="4891441"/>
            <a:ext cx="386644" cy="3866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70032CC-CF82-2647-BAA3-E9FF1578E08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88974" y="4891441"/>
            <a:ext cx="386644" cy="3866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C442D04-92B8-2847-AA2E-617CBC349E7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908" y="4362664"/>
            <a:ext cx="386644" cy="38664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6737F7-002B-E14D-8B96-EE2602A2B19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8842" y="1996194"/>
            <a:ext cx="386644" cy="38664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D29230FB-F69A-D549-A9B9-00F12B6D196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8842" y="3759237"/>
            <a:ext cx="386644" cy="38664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DE969D5-94A7-7342-844F-6580F99F356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728975" y="4339045"/>
            <a:ext cx="386644" cy="38664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134E1E6-5DCF-DC4A-9FD1-233A93093227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91645" y="4339045"/>
            <a:ext cx="386644" cy="3866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9F01C34-D7CF-894C-85F7-C8806F1F2332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714923" y="4339045"/>
            <a:ext cx="386644" cy="3866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494FE06-799D-DE41-BE1A-BECE91894BF4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45858" y="4339045"/>
            <a:ext cx="386644" cy="38664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25EF46F-FC64-3042-9230-2FDEE017957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605003" y="4339045"/>
            <a:ext cx="386644" cy="38664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62D7421-F979-2142-8938-256EBED79BB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059426" y="4339045"/>
            <a:ext cx="386644" cy="38664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38F702A-9D8A-7D47-BBB2-8AFF5D576D2F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61027" y="4339045"/>
            <a:ext cx="386644" cy="38664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39247B80-D1BC-CF4E-9AF8-6084FA79A19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10275" y="4339045"/>
            <a:ext cx="386644" cy="38664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A8C5DF8-2A7C-D842-B167-C3FEA9D6FC2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9523" y="4339045"/>
            <a:ext cx="386644" cy="38664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897DDCD-9868-144A-B7A0-8975736E375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916757" y="4339045"/>
            <a:ext cx="386644" cy="38664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68DD803-C596-9C49-9766-D498BBF3B01C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382396" y="4339045"/>
            <a:ext cx="386644" cy="38664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9F3340E-646E-C641-94B1-DF5E74D20B9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46174" y="4339045"/>
            <a:ext cx="386644" cy="38664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E80A6C9-01B3-6F49-8B26-A727E53F44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344054" y="4339045"/>
            <a:ext cx="386644" cy="38664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4700673-FB2B-E94B-8BAB-1176756E601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791082" y="4339045"/>
            <a:ext cx="386644" cy="386644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22CD006-FC79-2846-8EEF-3DBA8ACAD036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231352" y="4339045"/>
            <a:ext cx="386644" cy="38664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5030C99-3584-5B4D-91D3-8AD858FEE12E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701286" y="4339045"/>
            <a:ext cx="386644" cy="386644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1414AC2-46E5-6A4B-859F-2C59094957B6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28842" y="4339045"/>
            <a:ext cx="386644" cy="38664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55167FA-4C64-6B44-AD3E-44997F592850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725254" y="3759237"/>
            <a:ext cx="386644" cy="386644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D6E63A0A-2D73-4343-A02C-A49E9420EEF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191645" y="3759237"/>
            <a:ext cx="386644" cy="386644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D1A82F18-E0B6-A648-8A20-36DF5B8B774A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714923" y="3759237"/>
            <a:ext cx="386644" cy="38664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B0EF2A45-A66F-194B-A76F-B1E34C6F8CED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163848" y="3759237"/>
            <a:ext cx="386644" cy="386644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FEB0B84-1A27-4B47-BEB7-BD4B8B7038ED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608410" y="3759237"/>
            <a:ext cx="386644" cy="38664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186A140-59CF-6448-A26F-8605EDE9786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50309" y="3759237"/>
            <a:ext cx="386644" cy="386644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786DA71-5DD5-1040-A6F8-FC25A7ACCE49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549816" y="3759237"/>
            <a:ext cx="386644" cy="386644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20AF03ED-29BF-4542-B053-DCB421C658D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008414" y="3759237"/>
            <a:ext cx="386644" cy="386644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DDF01D64-6E75-8D49-B25F-98FFEC682A53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451118" y="3759237"/>
            <a:ext cx="386644" cy="386644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2D41D84-8C22-7044-A0E2-39A12347D38D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916757" y="3759237"/>
            <a:ext cx="386644" cy="38664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D0FC22B-8F84-B445-9158-29ADA72F2479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82396" y="3759237"/>
            <a:ext cx="386644" cy="386644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F302F9D7-F150-F64F-A7DE-BB78A969980B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846174" y="3759237"/>
            <a:ext cx="386644" cy="386644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E2A9148C-D9B1-5D44-8C34-20138C4991D2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344054" y="3759237"/>
            <a:ext cx="386644" cy="386644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C8E6D1C6-FD46-B641-B3D8-30992705286E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793859" y="3759237"/>
            <a:ext cx="386644" cy="386644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AF7BEECA-3426-7941-92F8-23E85117D43D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43664" y="3759237"/>
            <a:ext cx="386644" cy="386644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003995CD-4C9E-4A44-83D2-72D766E2AA2B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701286" y="3759237"/>
            <a:ext cx="386644" cy="386644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46AD6F9-3487-AF44-8809-03A36348D213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8908" y="3759237"/>
            <a:ext cx="386644" cy="38664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6B6CC959-62BF-B14C-B7E3-7F8E1792F457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8908" y="3179429"/>
            <a:ext cx="386644" cy="386644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0C1F378-60AD-9649-9DF1-64F58BE443F4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28842" y="2599621"/>
            <a:ext cx="386644" cy="386644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8AFCCE1-DDD3-8E4F-BAED-4D5B82DF48CF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725254" y="3179429"/>
            <a:ext cx="386644" cy="386644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1EE85CF-DE2B-9242-98F4-8E2B829A1B4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91645" y="3179429"/>
            <a:ext cx="386644" cy="386644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2C4F7FF-E782-D842-8504-8654991D154A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718799" y="3179429"/>
            <a:ext cx="386644" cy="386644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A276EF7-26C0-0945-981F-2808399DF60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8163848" y="3179429"/>
            <a:ext cx="386644" cy="386644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DC3BD49-C236-934D-A106-F3625AA81358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609866" y="3179429"/>
            <a:ext cx="386644" cy="386644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3EDAC661-EFB1-8645-9073-DE3CCCE51DA9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059426" y="3179429"/>
            <a:ext cx="386644" cy="386644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473E9B4E-C647-9044-A067-667C6961E922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541720" y="3179429"/>
            <a:ext cx="386644" cy="386644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A9073B5B-82D5-704E-9448-C905A695FB0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6008414" y="3179429"/>
            <a:ext cx="386644" cy="386644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0EB230-4C8D-A645-ADB2-2F7BE70EADEC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451118" y="3179429"/>
            <a:ext cx="386644" cy="386644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6FBEDC6E-986A-1246-8916-2E769B15E064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16757" y="3179429"/>
            <a:ext cx="386644" cy="386644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4DB046AD-C401-794D-9E85-3F470F0A1542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382396" y="3179429"/>
            <a:ext cx="386644" cy="386644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DF045F96-492F-8B43-A231-2BC4E52F999C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846174" y="3179429"/>
            <a:ext cx="386644" cy="386644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7613997E-AE0C-DE48-AA23-4C6601F9F28A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3344656" y="3179429"/>
            <a:ext cx="386644" cy="38664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B766DF37-06F1-964B-8136-57475917ADE6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91082" y="3179429"/>
            <a:ext cx="386644" cy="386644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567AB914-B95B-6E45-BB6D-E2E6088758F2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231352" y="3179429"/>
            <a:ext cx="386644" cy="386644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3F9DC97C-C752-5444-9205-1173308BDA1D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701286" y="3179429"/>
            <a:ext cx="386644" cy="386644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F5F4467E-558A-CF47-9302-835C79ABFC5F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8842" y="3179429"/>
            <a:ext cx="386644" cy="386644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B0F8B5FD-B458-E34C-8965-95C856378F14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725254" y="2599621"/>
            <a:ext cx="386644" cy="386644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0C99D80C-1B6F-7140-99B2-D4CE293908B2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4924" y="2599621"/>
            <a:ext cx="386644" cy="386644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375294AE-7F32-3D4F-A780-6798AFA24A47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714923" y="2599621"/>
            <a:ext cx="386644" cy="386644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7EE17EFA-F2A0-7540-9B78-EF1CA1CE68DE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145858" y="2599621"/>
            <a:ext cx="386644" cy="386644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C66EF4AC-4453-BC40-80CD-FA2E42F59BBE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588562" y="2599621"/>
            <a:ext cx="386644" cy="386644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D25FF7E1-61C8-E443-8ABA-A9C0202E6425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050309" y="2599621"/>
            <a:ext cx="386644" cy="386644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F009F052-1BAB-0C4E-A78D-1EF021AB61A6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6552683" y="2599621"/>
            <a:ext cx="386644" cy="386644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9820FD1A-4B22-4943-AE22-DAB37A43B339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6010275" y="2599621"/>
            <a:ext cx="386644" cy="386644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7779962E-61E3-7C4A-A69E-75A84FE26606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5459523" y="2599621"/>
            <a:ext cx="386644" cy="386644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FDE92094-55E4-4348-88B8-A3907F6B2186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6757" y="2599621"/>
            <a:ext cx="386644" cy="386644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03C1D293-AA4C-8843-A293-3D56B274A750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4382396" y="2599621"/>
            <a:ext cx="386644" cy="386644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708332EE-871A-E640-A018-541959D19BDB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46174" y="2599621"/>
            <a:ext cx="386644" cy="386644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225FFFA2-4E74-C346-822E-1022A72399BF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3344656" y="2599621"/>
            <a:ext cx="386644" cy="386644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57F2C398-7708-6C43-A673-48FB77764C98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8842" y="1386594"/>
            <a:ext cx="386644" cy="386644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8B2CD2C0-E87F-1747-B436-B6479A350CCA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791082" y="2599621"/>
            <a:ext cx="386644" cy="386644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1E07DA8A-B47F-E84E-A8DD-E75C90591F9D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237508" y="2599621"/>
            <a:ext cx="386644" cy="386644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45033DDC-4860-D942-85EA-79620EFFF038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701286" y="2599621"/>
            <a:ext cx="386644" cy="386644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8FC89B0C-6BC3-C54F-A048-622531F07615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65064" y="2605794"/>
            <a:ext cx="386644" cy="386644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426452C-E8A8-7947-AD6E-076F671F2E6C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726006" y="1996194"/>
            <a:ext cx="386644" cy="386644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57D8899F-73D6-4A4A-98C6-09E034FC4252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191645" y="1996194"/>
            <a:ext cx="386644" cy="386644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C651479B-220E-3B4A-8182-21A76D826938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8680219" y="1996194"/>
            <a:ext cx="386644" cy="386644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D1595A1F-BEB7-714E-A31F-096F5FD6436D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145858" y="1996194"/>
            <a:ext cx="386644" cy="386644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C71B3051-3CAA-DE4B-864B-68497EC6844E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605633" y="1996194"/>
            <a:ext cx="386644" cy="386644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EA281985-2B69-6A4F-97D4-FEDB2A2C7578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9426" y="1996194"/>
            <a:ext cx="386644" cy="386644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DDF95F33-C808-F443-B2A7-9916D810027B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6519840" y="1996194"/>
            <a:ext cx="386644" cy="386644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A16F3FC5-8AB2-484D-86E5-86C3E54EA85F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6008414" y="1996194"/>
            <a:ext cx="386644" cy="386644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35E8ADB7-EE8A-E841-80D0-9228A476AA11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462887" y="1996194"/>
            <a:ext cx="386644" cy="386644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6D52DE83-2772-5E4C-82DC-59B75308CD97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4916757" y="1996194"/>
            <a:ext cx="386644" cy="386644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B39DD447-D444-DA43-AD9E-BA97EFF343A5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4382396" y="1996194"/>
            <a:ext cx="386644" cy="386644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0248EFBA-9CDC-284D-85D9-017132BB9641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3846174" y="1996194"/>
            <a:ext cx="386644" cy="386644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E93B5F02-C88C-7D4A-946F-230AAD27B732}"/>
              </a:ext>
            </a:extLst>
          </p:cNvPr>
          <p:cNvPicPr>
            <a:picLocks noChangeAspect="1"/>
          </p:cNvPicPr>
          <p:nvPr userDrawn="1"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3344656" y="1996194"/>
            <a:ext cx="386644" cy="386644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B9ACAA83-E574-BB41-BE33-2BE3D76D0899}"/>
              </a:ext>
            </a:extLst>
          </p:cNvPr>
          <p:cNvPicPr>
            <a:picLocks noChangeAspect="1"/>
          </p:cNvPicPr>
          <p:nvPr userDrawn="1"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2791082" y="1996194"/>
            <a:ext cx="386644" cy="386644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25C4E9CC-1432-2840-B1C2-9A4CC50D78FE}"/>
              </a:ext>
            </a:extLst>
          </p:cNvPr>
          <p:cNvPicPr>
            <a:picLocks noChangeAspect="1"/>
          </p:cNvPicPr>
          <p:nvPr userDrawn="1"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2237508" y="1996194"/>
            <a:ext cx="386644" cy="386644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DFFE9A1-4080-B64A-BE48-3AE549D42766}"/>
              </a:ext>
            </a:extLst>
          </p:cNvPr>
          <p:cNvPicPr>
            <a:picLocks noChangeAspect="1"/>
          </p:cNvPicPr>
          <p:nvPr userDrawn="1"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1701286" y="1996194"/>
            <a:ext cx="386644" cy="386644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6AD9D2CF-0954-B647-9197-73DA4BA074D1}"/>
              </a:ext>
            </a:extLst>
          </p:cNvPr>
          <p:cNvPicPr>
            <a:picLocks noChangeAspect="1"/>
          </p:cNvPicPr>
          <p:nvPr userDrawn="1"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628842" y="4891441"/>
            <a:ext cx="386644" cy="386644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D9F87E-6BE1-9548-9CAE-B8A44D11EDB2}"/>
              </a:ext>
            </a:extLst>
          </p:cNvPr>
          <p:cNvPicPr>
            <a:picLocks noChangeAspect="1"/>
          </p:cNvPicPr>
          <p:nvPr userDrawn="1"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1165064" y="1996194"/>
            <a:ext cx="386644" cy="386644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FFF74E15-D709-1146-892B-A4A6D2AABA0F}"/>
              </a:ext>
            </a:extLst>
          </p:cNvPr>
          <p:cNvPicPr>
            <a:picLocks noChangeAspect="1"/>
          </p:cNvPicPr>
          <p:nvPr userDrawn="1"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9726006" y="1386594"/>
            <a:ext cx="386644" cy="386644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2E02FE20-1798-AD4A-ABC0-34BF87B64FF4}"/>
              </a:ext>
            </a:extLst>
          </p:cNvPr>
          <p:cNvPicPr>
            <a:picLocks noChangeAspect="1"/>
          </p:cNvPicPr>
          <p:nvPr userDrawn="1"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9191645" y="1386594"/>
            <a:ext cx="386644" cy="386644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0DA322AC-66B4-924A-83F7-DB2E20FF64BE}"/>
              </a:ext>
            </a:extLst>
          </p:cNvPr>
          <p:cNvPicPr>
            <a:picLocks noChangeAspect="1"/>
          </p:cNvPicPr>
          <p:nvPr userDrawn="1"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657284" y="1386594"/>
            <a:ext cx="386644" cy="386644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E23AA57F-360F-8842-B2EE-314213BB994A}"/>
              </a:ext>
            </a:extLst>
          </p:cNvPr>
          <p:cNvPicPr>
            <a:picLocks noChangeAspect="1"/>
          </p:cNvPicPr>
          <p:nvPr userDrawn="1"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122923" y="1386594"/>
            <a:ext cx="386644" cy="386644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2EBB1F8D-82CE-B243-A92D-0E994AFCFCFA}"/>
              </a:ext>
            </a:extLst>
          </p:cNvPr>
          <p:cNvPicPr>
            <a:picLocks noChangeAspect="1"/>
          </p:cNvPicPr>
          <p:nvPr userDrawn="1"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7588562" y="1386594"/>
            <a:ext cx="386644" cy="386644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70CF8C5B-AD8B-5F44-9531-9C706CC2DB88}"/>
              </a:ext>
            </a:extLst>
          </p:cNvPr>
          <p:cNvPicPr>
            <a:picLocks noChangeAspect="1"/>
          </p:cNvPicPr>
          <p:nvPr userDrawn="1"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7054201" y="1386594"/>
            <a:ext cx="386644" cy="38664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9D8D89C-E268-C549-85C9-2641DF617C5D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6519840" y="1386594"/>
            <a:ext cx="386644" cy="386644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CDF6DB1A-EE90-064A-ADB4-F7EA5B2ED897}"/>
              </a:ext>
            </a:extLst>
          </p:cNvPr>
          <p:cNvPicPr>
            <a:picLocks noChangeAspect="1"/>
          </p:cNvPicPr>
          <p:nvPr userDrawn="1"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5985479" y="1386594"/>
            <a:ext cx="386644" cy="386644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D9D4FE76-8309-5D44-B0A6-CF160213E99D}"/>
              </a:ext>
            </a:extLst>
          </p:cNvPr>
          <p:cNvPicPr>
            <a:picLocks noChangeAspect="1"/>
          </p:cNvPicPr>
          <p:nvPr userDrawn="1"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5451118" y="1386594"/>
            <a:ext cx="386644" cy="386644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BEED7188-EA5A-0946-B0B7-D79D0180B045}"/>
              </a:ext>
            </a:extLst>
          </p:cNvPr>
          <p:cNvPicPr>
            <a:picLocks noChangeAspect="1"/>
          </p:cNvPicPr>
          <p:nvPr userDrawn="1"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4916757" y="1386594"/>
            <a:ext cx="386644" cy="386644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F098F4C6-F1A9-E74F-BE4D-BB637A5998F6}"/>
              </a:ext>
            </a:extLst>
          </p:cNvPr>
          <p:cNvPicPr>
            <a:picLocks noChangeAspect="1"/>
          </p:cNvPicPr>
          <p:nvPr userDrawn="1"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4382396" y="1386594"/>
            <a:ext cx="386644" cy="386644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7CC5A645-4339-6D4E-850D-68852723273A}"/>
              </a:ext>
            </a:extLst>
          </p:cNvPr>
          <p:cNvPicPr>
            <a:picLocks noChangeAspect="1"/>
          </p:cNvPicPr>
          <p:nvPr userDrawn="1"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3846174" y="1386594"/>
            <a:ext cx="386644" cy="386644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4CECEE38-D7E2-B24E-AA4B-87D8DFEA6CB8}"/>
              </a:ext>
            </a:extLst>
          </p:cNvPr>
          <p:cNvPicPr>
            <a:picLocks noChangeAspect="1"/>
          </p:cNvPicPr>
          <p:nvPr userDrawn="1"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3309952" y="1386594"/>
            <a:ext cx="386644" cy="386644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C0D0791A-FD33-1E46-8432-F7F81E798525}"/>
              </a:ext>
            </a:extLst>
          </p:cNvPr>
          <p:cNvPicPr>
            <a:picLocks noChangeAspect="1"/>
          </p:cNvPicPr>
          <p:nvPr userDrawn="1"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2773730" y="1386594"/>
            <a:ext cx="386644" cy="386644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2191B50F-0F84-4343-9BB5-D3BA1BDF8CD8}"/>
              </a:ext>
            </a:extLst>
          </p:cNvPr>
          <p:cNvPicPr>
            <a:picLocks noChangeAspect="1"/>
          </p:cNvPicPr>
          <p:nvPr userDrawn="1"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2237508" y="1386594"/>
            <a:ext cx="386644" cy="386644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9889184E-A316-D94D-8DAB-5C5AED0C7E39}"/>
              </a:ext>
            </a:extLst>
          </p:cNvPr>
          <p:cNvPicPr>
            <a:picLocks noChangeAspect="1"/>
          </p:cNvPicPr>
          <p:nvPr userDrawn="1"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1701286" y="1386594"/>
            <a:ext cx="386644" cy="386644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02AE5CB1-2EE1-0944-B8FB-C938D0A5131A}"/>
              </a:ext>
            </a:extLst>
          </p:cNvPr>
          <p:cNvPicPr>
            <a:picLocks noChangeAspect="1"/>
          </p:cNvPicPr>
          <p:nvPr userDrawn="1"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1165064" y="1386594"/>
            <a:ext cx="386644" cy="38664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69318" y="5715306"/>
            <a:ext cx="4972836" cy="576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For alternate </a:t>
            </a:r>
            <a:r>
              <a:rPr lang="en-US" sz="1100" b="0" i="0" err="1">
                <a:latin typeface="Axiforma Book" pitchFamily="2" charset="77"/>
              </a:rPr>
              <a:t>colours</a:t>
            </a:r>
            <a:r>
              <a:rPr lang="en-US" sz="1100" b="0" i="0">
                <a:latin typeface="Axiforma Book" pitchFamily="2" charset="77"/>
              </a:rPr>
              <a:t>... Select icon(s) &gt; Home &gt; Shape Fill (dropdown).</a:t>
            </a:r>
          </a:p>
          <a:p>
            <a:pPr lvl="0">
              <a:lnSpc>
                <a:spcPct val="150000"/>
              </a:lnSpc>
            </a:pPr>
            <a:r>
              <a:rPr lang="en-US" sz="1100" b="0" i="0">
                <a:latin typeface="Axiforma Book" pitchFamily="2" charset="77"/>
              </a:rPr>
              <a:t>Black, White and Coral </a:t>
            </a:r>
            <a:r>
              <a:rPr lang="en-US" sz="1100" b="1" i="0" u="sng">
                <a:solidFill>
                  <a:schemeClr val="tx1"/>
                </a:solidFill>
                <a:latin typeface="Axiforma Book Italic" pitchFamily="2" charset="77"/>
              </a:rPr>
              <a:t>ONLY</a:t>
            </a:r>
            <a:r>
              <a:rPr lang="en-US" sz="1100" b="0" i="0">
                <a:latin typeface="Axiforma Book" pitchFamily="2" charset="77"/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6C4AF1-AA7A-5ABF-2C9D-EE866679C9BF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3569EC8-82A8-3179-B920-686D72EB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8">
              <a:extLst>
                <a:ext uri="{96DAC541-7B7A-43D3-8B79-37D633B846F1}">
                  <asvg:svgBlip xmlns:asvg="http://schemas.microsoft.com/office/drawing/2016/SVG/main" r:embed="rId249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91DFD-F82E-E5F5-ACAD-F91BC9008813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45264-2E70-E7EF-BC90-F3978ABE1D1B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C255EB-BBE0-D6C7-62D0-1DC3FAAD9F35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80CB934-9B03-AE5C-B838-0B3A8BBF313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4860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7C9C6D-756B-6541-ABDD-0091BE5563FE}"/>
              </a:ext>
            </a:extLst>
          </p:cNvPr>
          <p:cNvSpPr/>
          <p:nvPr userDrawn="1"/>
        </p:nvSpPr>
        <p:spPr>
          <a:xfrm>
            <a:off x="537622" y="341570"/>
            <a:ext cx="2855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0" i="0">
                <a:latin typeface="Axiforma Book" pitchFamily="2" charset="77"/>
              </a:rPr>
              <a:t>Color Palette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E6B35E-96AF-964C-AF46-BB11ECC9CC82}"/>
              </a:ext>
            </a:extLst>
          </p:cNvPr>
          <p:cNvSpPr/>
          <p:nvPr userDrawn="1"/>
        </p:nvSpPr>
        <p:spPr>
          <a:xfrm>
            <a:off x="5763364" y="407303"/>
            <a:ext cx="35480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Highlight colors should be used sparingly, taking </a:t>
            </a:r>
            <a:b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</a:br>
            <a:r>
              <a:rPr lang="en-US" sz="1050" b="0" i="0" noProof="0">
                <a:solidFill>
                  <a:srgbClr val="1C1D24"/>
                </a:solidFill>
                <a:effectLst/>
                <a:latin typeface="Inter" panose="02000503000000020004" pitchFamily="2" charset="0"/>
              </a:rPr>
              <a:t>no more than 10% of the composition. Pair highlight colors with a contrasting neutral, to direct the viewers attention and maintain an elements legibility. 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3B2211E-1574-524B-8696-D3FD2B72B3FC}"/>
              </a:ext>
            </a:extLst>
          </p:cNvPr>
          <p:cNvSpPr/>
          <p:nvPr userDrawn="1"/>
        </p:nvSpPr>
        <p:spPr>
          <a:xfrm>
            <a:off x="563380" y="3731427"/>
            <a:ext cx="81304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Dark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1C1D24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48F320-703C-8248-A566-6B3089CC70A3}"/>
              </a:ext>
            </a:extLst>
          </p:cNvPr>
          <p:cNvSpPr/>
          <p:nvPr userDrawn="1"/>
        </p:nvSpPr>
        <p:spPr>
          <a:xfrm>
            <a:off x="1840872" y="3731427"/>
            <a:ext cx="73930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White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FFFFFF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2C9C6C4-5AF3-2F45-AF94-1935540A13A4}"/>
              </a:ext>
            </a:extLst>
          </p:cNvPr>
          <p:cNvSpPr/>
          <p:nvPr userDrawn="1"/>
        </p:nvSpPr>
        <p:spPr>
          <a:xfrm>
            <a:off x="3144599" y="3731427"/>
            <a:ext cx="84189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Deep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172135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3742EB0-B444-5944-B479-8B519BF96FD0}"/>
              </a:ext>
            </a:extLst>
          </p:cNvPr>
          <p:cNvSpPr/>
          <p:nvPr userDrawn="1"/>
        </p:nvSpPr>
        <p:spPr>
          <a:xfrm>
            <a:off x="4407984" y="3731427"/>
            <a:ext cx="99418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Powder blue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D6E2FC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CF44D-A35E-5C8B-DC45-A46E49E3199A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4361124-F45A-924A-613B-D9FBA670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63DEEC-1056-84C4-D0A8-88CEDC74DB44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11874-D7B4-55F0-AC49-A02796AED9FA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CAEDDD7-160D-EE2D-5FE1-EC8C489D3C0D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05E16B-E871-6516-B1B4-B4436FA02B9C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49927D-99CB-F4C2-8F10-AEE2FF224093}"/>
              </a:ext>
            </a:extLst>
          </p:cNvPr>
          <p:cNvSpPr/>
          <p:nvPr userDrawn="1"/>
        </p:nvSpPr>
        <p:spPr>
          <a:xfrm>
            <a:off x="4479008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D6E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2EB26-F010-FF0C-53BB-C409F344E18C}"/>
              </a:ext>
            </a:extLst>
          </p:cNvPr>
          <p:cNvSpPr/>
          <p:nvPr userDrawn="1"/>
        </p:nvSpPr>
        <p:spPr>
          <a:xfrm>
            <a:off x="3194652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72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255CFC-AEC3-C1E5-55A7-B30C969F1FD6}"/>
              </a:ext>
            </a:extLst>
          </p:cNvPr>
          <p:cNvSpPr/>
          <p:nvPr userDrawn="1"/>
        </p:nvSpPr>
        <p:spPr>
          <a:xfrm>
            <a:off x="1910296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8CC7AE-3999-25EA-E7AB-651246BEDBFA}"/>
              </a:ext>
            </a:extLst>
          </p:cNvPr>
          <p:cNvSpPr/>
          <p:nvPr userDrawn="1"/>
        </p:nvSpPr>
        <p:spPr>
          <a:xfrm>
            <a:off x="625940" y="2030115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1C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689C8D-5779-4A15-18C2-B209806CD454}"/>
              </a:ext>
            </a:extLst>
          </p:cNvPr>
          <p:cNvSpPr/>
          <p:nvPr userDrawn="1"/>
        </p:nvSpPr>
        <p:spPr>
          <a:xfrm>
            <a:off x="5691481" y="3731427"/>
            <a:ext cx="7553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Olive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222B28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FDA55-2330-F111-D3EC-462283194701}"/>
              </a:ext>
            </a:extLst>
          </p:cNvPr>
          <p:cNvSpPr/>
          <p:nvPr userDrawn="1"/>
        </p:nvSpPr>
        <p:spPr>
          <a:xfrm>
            <a:off x="6954296" y="3731427"/>
            <a:ext cx="942887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green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E6F5F0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015D88-0197-B88E-1CF9-6341FA6F3E12}"/>
              </a:ext>
            </a:extLst>
          </p:cNvPr>
          <p:cNvSpPr/>
          <p:nvPr userDrawn="1"/>
        </p:nvSpPr>
        <p:spPr>
          <a:xfrm>
            <a:off x="8275572" y="3731427"/>
            <a:ext cx="747320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Linen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F8F5F2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EAFE8C-D584-7E91-F843-65E118F5E586}"/>
              </a:ext>
            </a:extLst>
          </p:cNvPr>
          <p:cNvSpPr/>
          <p:nvPr userDrawn="1"/>
        </p:nvSpPr>
        <p:spPr>
          <a:xfrm>
            <a:off x="9594917" y="3731427"/>
            <a:ext cx="968535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Light 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EFEFFF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A94FEB-F143-7CF1-9E35-CAE74A5EBA58}"/>
              </a:ext>
            </a:extLst>
          </p:cNvPr>
          <p:cNvSpPr/>
          <p:nvPr userDrawn="1"/>
        </p:nvSpPr>
        <p:spPr>
          <a:xfrm>
            <a:off x="9616433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15F5A25-5454-45BE-D5CD-187CB2E6F3AD}"/>
              </a:ext>
            </a:extLst>
          </p:cNvPr>
          <p:cNvSpPr/>
          <p:nvPr userDrawn="1"/>
        </p:nvSpPr>
        <p:spPr>
          <a:xfrm>
            <a:off x="8332076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865C5E-4D3A-02E4-710A-926A5E637D16}"/>
              </a:ext>
            </a:extLst>
          </p:cNvPr>
          <p:cNvSpPr/>
          <p:nvPr userDrawn="1"/>
        </p:nvSpPr>
        <p:spPr>
          <a:xfrm>
            <a:off x="7047720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E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9003F31-95C7-D0FE-A7EB-6BCE6EBA9F5F}"/>
              </a:ext>
            </a:extLst>
          </p:cNvPr>
          <p:cNvSpPr/>
          <p:nvPr userDrawn="1"/>
        </p:nvSpPr>
        <p:spPr>
          <a:xfrm>
            <a:off x="5763364" y="2034957"/>
            <a:ext cx="1087426" cy="1647092"/>
          </a:xfrm>
          <a:prstGeom prst="roundRect">
            <a:avLst>
              <a:gd name="adj" fmla="val 7300"/>
            </a:avLst>
          </a:prstGeom>
          <a:solidFill>
            <a:srgbClr val="22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B2A7DF-D80E-9323-5828-628672062F4C}"/>
              </a:ext>
            </a:extLst>
          </p:cNvPr>
          <p:cNvSpPr/>
          <p:nvPr userDrawn="1"/>
        </p:nvSpPr>
        <p:spPr>
          <a:xfrm>
            <a:off x="563380" y="5923008"/>
            <a:ext cx="76335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Coral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FF5A65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E0189F-4B26-F2A1-4619-EE4C26F0F024}"/>
              </a:ext>
            </a:extLst>
          </p:cNvPr>
          <p:cNvSpPr/>
          <p:nvPr userDrawn="1"/>
        </p:nvSpPr>
        <p:spPr>
          <a:xfrm>
            <a:off x="1840872" y="5923008"/>
            <a:ext cx="752129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Yellow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EFF258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148D9-732B-E153-1EC2-E912DF50E550}"/>
              </a:ext>
            </a:extLst>
          </p:cNvPr>
          <p:cNvSpPr/>
          <p:nvPr userDrawn="1"/>
        </p:nvSpPr>
        <p:spPr>
          <a:xfrm>
            <a:off x="3144599" y="5923008"/>
            <a:ext cx="748923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Pink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F7BCF1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9655FD-9AFD-2CAA-559D-C66A0F77E767}"/>
              </a:ext>
            </a:extLst>
          </p:cNvPr>
          <p:cNvSpPr/>
          <p:nvPr userDrawn="1"/>
        </p:nvSpPr>
        <p:spPr>
          <a:xfrm>
            <a:off x="4407984" y="5923008"/>
            <a:ext cx="779381" cy="44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400"/>
              </a:lnSpc>
            </a:pPr>
            <a:r>
              <a:rPr lang="en-US" sz="1000" b="1" i="0">
                <a:solidFill>
                  <a:schemeClr val="tx1">
                    <a:alpha val="60085"/>
                  </a:schemeClr>
                </a:solidFill>
                <a:latin typeface="Axiforma" pitchFamily="2" charset="77"/>
              </a:rPr>
              <a:t>Indigo</a:t>
            </a:r>
          </a:p>
          <a:p>
            <a:pPr lvl="0">
              <a:lnSpc>
                <a:spcPts val="1400"/>
              </a:lnSpc>
            </a:pPr>
            <a:r>
              <a:rPr lang="en-US" sz="1000" b="0" i="0">
                <a:solidFill>
                  <a:schemeClr val="tx1">
                    <a:alpha val="60085"/>
                  </a:schemeClr>
                </a:solidFill>
                <a:latin typeface="Axiforma Book" pitchFamily="2" charset="77"/>
              </a:rPr>
              <a:t># B3B2FB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43D106-92DD-622D-3724-31D1B376BE1F}"/>
              </a:ext>
            </a:extLst>
          </p:cNvPr>
          <p:cNvSpPr/>
          <p:nvPr userDrawn="1"/>
        </p:nvSpPr>
        <p:spPr>
          <a:xfrm>
            <a:off x="4479008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B3B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6D2ECF3-D96C-C711-A145-396FCDDA772C}"/>
              </a:ext>
            </a:extLst>
          </p:cNvPr>
          <p:cNvSpPr/>
          <p:nvPr userDrawn="1"/>
        </p:nvSpPr>
        <p:spPr>
          <a:xfrm>
            <a:off x="3194652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7B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F119EA6-E839-5769-D61A-651E4F609C6F}"/>
              </a:ext>
            </a:extLst>
          </p:cNvPr>
          <p:cNvSpPr/>
          <p:nvPr userDrawn="1"/>
        </p:nvSpPr>
        <p:spPr>
          <a:xfrm>
            <a:off x="1910296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EFF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4400360-BA72-F0A9-DC52-539004B36EBC}"/>
              </a:ext>
            </a:extLst>
          </p:cNvPr>
          <p:cNvSpPr/>
          <p:nvPr userDrawn="1"/>
        </p:nvSpPr>
        <p:spPr>
          <a:xfrm>
            <a:off x="625940" y="5088366"/>
            <a:ext cx="1087426" cy="780421"/>
          </a:xfrm>
          <a:prstGeom prst="roundRect">
            <a:avLst>
              <a:gd name="adj" fmla="val 7300"/>
            </a:avLst>
          </a:prstGeom>
          <a:solidFill>
            <a:srgbClr val="FF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FD578F-40C2-E836-9850-CA0E93284A8A}"/>
              </a:ext>
            </a:extLst>
          </p:cNvPr>
          <p:cNvSpPr/>
          <p:nvPr userDrawn="1"/>
        </p:nvSpPr>
        <p:spPr>
          <a:xfrm>
            <a:off x="558488" y="1610957"/>
            <a:ext cx="898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Neutrals: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1DECD70-0986-B4AF-6679-77A2C1CED1D2}"/>
              </a:ext>
            </a:extLst>
          </p:cNvPr>
          <p:cNvSpPr/>
          <p:nvPr userDrawn="1"/>
        </p:nvSpPr>
        <p:spPr>
          <a:xfrm>
            <a:off x="558488" y="466367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i="0">
                <a:latin typeface="Axiforma" pitchFamily="2" charset="77"/>
              </a:rPr>
              <a:t>Highlights:</a:t>
            </a:r>
          </a:p>
        </p:txBody>
      </p:sp>
    </p:spTree>
    <p:extLst>
      <p:ext uri="{BB962C8B-B14F-4D97-AF65-F5344CB8AC3E}">
        <p14:creationId xmlns:p14="http://schemas.microsoft.com/office/powerpoint/2010/main" val="3382996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9283A29-971C-C943-95B7-FAB601F67A1D}"/>
              </a:ext>
            </a:extLst>
          </p:cNvPr>
          <p:cNvSpPr txBox="1">
            <a:spLocks/>
          </p:cNvSpPr>
          <p:nvPr userDrawn="1"/>
        </p:nvSpPr>
        <p:spPr>
          <a:xfrm>
            <a:off x="1338989" y="5854339"/>
            <a:ext cx="1998950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0363C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Mews-Sharepoint</a:t>
            </a:r>
            <a:endParaRPr lang="en-US" sz="1400">
              <a:solidFill>
                <a:srgbClr val="0363C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6F370B-9213-8141-BD51-F52957A7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5007" y="5340235"/>
            <a:ext cx="410468" cy="4010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5179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Mews Team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BC752-F84C-F646-A3D5-E52EE46DAA1B}"/>
              </a:ext>
            </a:extLst>
          </p:cNvPr>
          <p:cNvSpPr/>
          <p:nvPr userDrawn="1"/>
        </p:nvSpPr>
        <p:spPr>
          <a:xfrm>
            <a:off x="3634797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9E75C-F9FB-7747-B8CF-BA6EB64F3F86}"/>
              </a:ext>
            </a:extLst>
          </p:cNvPr>
          <p:cNvSpPr/>
          <p:nvPr userDrawn="1"/>
        </p:nvSpPr>
        <p:spPr>
          <a:xfrm>
            <a:off x="3337939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3F88F-C20D-3C44-81E5-3A8CA4612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3684045" cy="17958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76913C-78CB-B253-1B56-4232922EB949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B1A694B-C136-AC4C-1EFE-9DE220ABD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8FC64B-CB0E-44DC-FA86-4DCDBDA9502A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DC05F6-76C9-4211-0A66-5E3F124573B5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267A38D-8CFC-6C4B-4886-A7A7FF8E3FC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322A14B-899F-8F79-B528-EAAA43BF451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372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94E247D-82F8-244D-9F81-F475621140DE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DFB20-323E-9945-B1E7-A6A383D12F8B}"/>
              </a:ext>
            </a:extLst>
          </p:cNvPr>
          <p:cNvSpPr/>
          <p:nvPr userDrawn="1"/>
        </p:nvSpPr>
        <p:spPr>
          <a:xfrm>
            <a:off x="1294772" y="1339177"/>
            <a:ext cx="48029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Lifestyle Images</a:t>
            </a:r>
            <a:br>
              <a:rPr lang="en-US" sz="4000"/>
            </a:br>
            <a:r>
              <a:rPr lang="en-US" sz="4000">
                <a:solidFill>
                  <a:schemeClr val="bg1">
                    <a:lumMod val="65000"/>
                  </a:schemeClr>
                </a:solidFill>
              </a:rPr>
              <a:t>can be found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11FF4D8-970F-3C49-A14D-11642E9139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541" y="5426793"/>
            <a:ext cx="1241194" cy="283079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F5E2CB-0BD1-984D-B538-B78687CBFEEB}"/>
              </a:ext>
            </a:extLst>
          </p:cNvPr>
          <p:cNvSpPr txBox="1">
            <a:spLocks/>
          </p:cNvSpPr>
          <p:nvPr userDrawn="1"/>
        </p:nvSpPr>
        <p:spPr>
          <a:xfrm>
            <a:off x="1294772" y="5854339"/>
            <a:ext cx="2285952" cy="3705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1"/>
                </a:solidFill>
                <a:hlinkClick r:id="rId4"/>
              </a:rPr>
              <a:t>unsplash.com/mews</a:t>
            </a: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FF0313-B25D-EB47-B2E9-BD7857D937CD}"/>
              </a:ext>
            </a:extLst>
          </p:cNvPr>
          <p:cNvSpPr/>
          <p:nvPr userDrawn="1"/>
        </p:nvSpPr>
        <p:spPr>
          <a:xfrm>
            <a:off x="3771503" y="5778006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Enter Master Slides...</a:t>
            </a:r>
          </a:p>
          <a:p>
            <a:r>
              <a:rPr lang="en-US" sz="1400">
                <a:solidFill>
                  <a:schemeClr val="bg1"/>
                </a:solidFill>
              </a:rPr>
              <a:t>Right-click, Link, Open link</a:t>
            </a:r>
            <a:endParaRPr 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40D665-3139-1148-BD29-3DBBA1F022D4}"/>
              </a:ext>
            </a:extLst>
          </p:cNvPr>
          <p:cNvSpPr/>
          <p:nvPr userDrawn="1"/>
        </p:nvSpPr>
        <p:spPr>
          <a:xfrm>
            <a:off x="3474645" y="588572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&lt;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85528D-A414-6549-8A43-A6EDDB3DB10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2987613"/>
            <a:ext cx="2194636" cy="17921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984ABF-EDBD-E77C-F62E-5F38B7191266}"/>
              </a:ext>
            </a:extLst>
          </p:cNvPr>
          <p:cNvGrpSpPr/>
          <p:nvPr userDrawn="1"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9FFBDDD-C276-DF32-2FDF-3BD12085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A0CF10-BD97-CF08-F643-465F92A1C4A7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36F8F5-430D-CC6C-8D67-858C2D7B5967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09C73D-76F1-2C76-5DED-9C9FEA95FFF0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A46F49-1C92-10FE-6D80-2210B71CA830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0572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B99364-98E5-DF43-A1D1-715FC65DA8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93440-67BA-D743-8479-270726884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FEB85332-8E06-D748-90D3-02EC23ACE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C20977-0825-E345-8AA0-908BBAC12330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57005-8D9E-3145-B2B3-29EC3F0A2A1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504A6BB-6B53-9B44-A335-DE078AAD253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EA351D-2CBB-894D-AB93-3CB9F7F52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194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2187CC-8F15-B645-A418-5BC6A5803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42245" b="7635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B87FEAC-8030-C846-B12E-BB740A1A47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98B46B-A9E2-9141-85B2-3587C25012D2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78B00-C7B7-AD4A-A9B1-6440CF1D7608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EF13216-986B-9441-B257-857D7DAF6D0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15A6B4-E70E-1E40-B920-FDE6189D8E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CB68A1-EA4F-5F49-B9C6-79D5460AE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57850E-992F-58E5-38C0-91AE8CE8D69D}"/>
              </a:ext>
            </a:extLst>
          </p:cNvPr>
          <p:cNvSpPr/>
          <p:nvPr/>
        </p:nvSpPr>
        <p:spPr>
          <a:xfrm>
            <a:off x="0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</p:spPr>
        <p:txBody>
          <a:bodyPr wrap="square" lIns="0" tIns="0" rIns="0" bIns="0" rtlCol="0"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AA1E9-07F4-1899-D61D-77BE5E034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" b="6643"/>
          <a:stretch/>
        </p:blipFill>
        <p:spPr>
          <a:xfrm>
            <a:off x="968245" y="4185367"/>
            <a:ext cx="2381251" cy="152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48BC3-2505-4712-946E-43566921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7" y="4106075"/>
            <a:ext cx="3124424" cy="1802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BD5A1-B447-B788-B8B1-64240F475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" b="43042"/>
          <a:stretch/>
        </p:blipFill>
        <p:spPr>
          <a:xfrm>
            <a:off x="9751829" y="4038077"/>
            <a:ext cx="1251716" cy="16668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9B3BB5-65E0-8FC3-16C8-913287D55132}"/>
              </a:ext>
            </a:extLst>
          </p:cNvPr>
          <p:cNvSpPr txBox="1">
            <a:spLocks/>
          </p:cNvSpPr>
          <p:nvPr/>
        </p:nvSpPr>
        <p:spPr>
          <a:xfrm>
            <a:off x="637617" y="1091444"/>
            <a:ext cx="7868143" cy="91300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Offer your customers a seamless payment experience and maximize </a:t>
            </a:r>
            <a:r>
              <a:rPr kumimoji="0" lang="en-GB" sz="2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 pitchFamily="2" charset="77"/>
              </a:rPr>
              <a:t>RevPAG</a:t>
            </a:r>
            <a:endParaRPr kumimoji="0" lang="en-GB" sz="2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 pitchFamily="2" charset="77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16E786-C284-2473-23BD-A3945CB5BFDA}"/>
              </a:ext>
            </a:extLst>
          </p:cNvPr>
          <p:cNvSpPr txBox="1">
            <a:spLocks/>
          </p:cNvSpPr>
          <p:nvPr/>
        </p:nvSpPr>
        <p:spPr>
          <a:xfrm>
            <a:off x="723453" y="6113027"/>
            <a:ext cx="1485939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Payment request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511157E-C547-D306-7321-C9E85996813B}"/>
              </a:ext>
            </a:extLst>
          </p:cNvPr>
          <p:cNvSpPr txBox="1">
            <a:spLocks/>
          </p:cNvSpPr>
          <p:nvPr/>
        </p:nvSpPr>
        <p:spPr>
          <a:xfrm>
            <a:off x="2619343" y="3164662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engine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B1715F-2A6F-002B-94EA-4654CB91BF84}"/>
              </a:ext>
            </a:extLst>
          </p:cNvPr>
          <p:cNvCxnSpPr>
            <a:cxnSpLocks/>
          </p:cNvCxnSpPr>
          <p:nvPr/>
        </p:nvCxnSpPr>
        <p:spPr>
          <a:xfrm>
            <a:off x="2694499" y="3502786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FD3D06A-C6B7-62CB-5A09-568CB2FBB13E}"/>
              </a:ext>
            </a:extLst>
          </p:cNvPr>
          <p:cNvSpPr txBox="1">
            <a:spLocks/>
          </p:cNvSpPr>
          <p:nvPr/>
        </p:nvSpPr>
        <p:spPr>
          <a:xfrm>
            <a:off x="8349307" y="6113027"/>
            <a:ext cx="202775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Kiosk check-in payment</a:t>
            </a: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 Book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557AD-9F0A-7287-7122-DD4FD4BCE5E6}"/>
              </a:ext>
            </a:extLst>
          </p:cNvPr>
          <p:cNvCxnSpPr>
            <a:cxnSpLocks/>
          </p:cNvCxnSpPr>
          <p:nvPr/>
        </p:nvCxnSpPr>
        <p:spPr>
          <a:xfrm>
            <a:off x="10403989" y="5383851"/>
            <a:ext cx="0" cy="964246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0CEB21-D3D6-37E3-9205-90441C7E3917}"/>
              </a:ext>
            </a:extLst>
          </p:cNvPr>
          <p:cNvCxnSpPr>
            <a:cxnSpLocks/>
          </p:cNvCxnSpPr>
          <p:nvPr/>
        </p:nvCxnSpPr>
        <p:spPr>
          <a:xfrm flipV="1">
            <a:off x="2201779" y="5555293"/>
            <a:ext cx="0" cy="81683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BD91B-5A5B-9188-5C94-D82DFFA0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671" y="401364"/>
            <a:ext cx="779151" cy="124230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0144B5C-E61C-DC72-9502-B85A45195FEC}"/>
              </a:ext>
            </a:extLst>
          </p:cNvPr>
          <p:cNvSpPr txBox="1">
            <a:spLocks/>
          </p:cNvSpPr>
          <p:nvPr/>
        </p:nvSpPr>
        <p:spPr>
          <a:xfrm>
            <a:off x="10382034" y="357700"/>
            <a:ext cx="971174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Terminal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86FA65-CD30-8C15-92A6-2247C8780E7E}"/>
              </a:ext>
            </a:extLst>
          </p:cNvPr>
          <p:cNvCxnSpPr>
            <a:cxnSpLocks/>
          </p:cNvCxnSpPr>
          <p:nvPr/>
        </p:nvCxnSpPr>
        <p:spPr>
          <a:xfrm>
            <a:off x="9477822" y="688548"/>
            <a:ext cx="1676682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1C92B-5269-B829-ADE1-F926D46D1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075" y="3739426"/>
            <a:ext cx="1676680" cy="2276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4EB701-E5A5-AA39-9CBC-6D8C728E37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4" b="38840"/>
          <a:stretch/>
        </p:blipFill>
        <p:spPr>
          <a:xfrm>
            <a:off x="4557325" y="2876077"/>
            <a:ext cx="3689788" cy="20724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28FADD-39EB-C2DF-5314-BDF7E9DD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962" y="2572924"/>
            <a:ext cx="4392962" cy="35401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5FB9BA-A877-0470-FECA-FFEB6ED97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7845" y="1543056"/>
            <a:ext cx="935648" cy="1848466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EE6D501-92C4-52A5-E602-78359F8E9029}"/>
              </a:ext>
            </a:extLst>
          </p:cNvPr>
          <p:cNvSpPr txBox="1">
            <a:spLocks/>
          </p:cNvSpPr>
          <p:nvPr/>
        </p:nvSpPr>
        <p:spPr>
          <a:xfrm>
            <a:off x="7867749" y="1991568"/>
            <a:ext cx="1978220" cy="3252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rgbClr val="FF5E64"/>
              </a:buClr>
              <a:buSzPct val="18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Book"/>
                <a:ea typeface="+mn-ea"/>
                <a:cs typeface="+mn-cs"/>
              </a:rPr>
              <a:t>Booking confirmation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7BD18E-783F-AD53-7718-0DC7E0859A08}"/>
              </a:ext>
            </a:extLst>
          </p:cNvPr>
          <p:cNvCxnSpPr>
            <a:cxnSpLocks/>
          </p:cNvCxnSpPr>
          <p:nvPr/>
        </p:nvCxnSpPr>
        <p:spPr>
          <a:xfrm>
            <a:off x="7942905" y="2329692"/>
            <a:ext cx="2277416" cy="0"/>
          </a:xfrm>
          <a:prstGeom prst="line">
            <a:avLst/>
          </a:prstGeom>
          <a:ln>
            <a:solidFill>
              <a:srgbClr val="F7B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63FAFE9-BD26-19F8-2800-EC6CCD3C2E45}"/>
              </a:ext>
            </a:extLst>
          </p:cNvPr>
          <p:cNvSpPr/>
          <p:nvPr/>
        </p:nvSpPr>
        <p:spPr>
          <a:xfrm>
            <a:off x="10245127" y="1577974"/>
            <a:ext cx="820384" cy="1774825"/>
          </a:xfrm>
          <a:prstGeom prst="roundRect">
            <a:avLst>
              <a:gd name="adj" fmla="val 8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50F91F-824C-4282-0A50-84A791CABB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48" r="7342"/>
          <a:stretch/>
        </p:blipFill>
        <p:spPr>
          <a:xfrm>
            <a:off x="10245127" y="1587853"/>
            <a:ext cx="820384" cy="1764946"/>
          </a:xfrm>
          <a:prstGeom prst="roundRect">
            <a:avLst>
              <a:gd name="adj" fmla="val 10182"/>
            </a:avLst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FCAAF84-E570-C5B3-0E22-6BC0C61ECD57}"/>
              </a:ext>
            </a:extLst>
          </p:cNvPr>
          <p:cNvSpPr txBox="1"/>
          <p:nvPr/>
        </p:nvSpPr>
        <p:spPr>
          <a:xfrm>
            <a:off x="621417" y="545150"/>
            <a:ext cx="1268343" cy="30721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wrap="square" lIns="72000" tIns="43200" rIns="72000" bIns="36000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Axiforma Book" pitchFamily="2" charset="77"/>
              </a:rPr>
              <a:t>Mews Payments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2667A1-C77C-F402-E002-DEF3947B09F4}"/>
              </a:ext>
            </a:extLst>
          </p:cNvPr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23D94964-BED2-2AEB-5E83-C5E6D31B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AF49B6-FA63-9D2B-F679-8D00ACDA5EEC}"/>
                </a:ext>
              </a:extLst>
            </p:cNvPr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A3DAC7-7242-56E8-DC4E-AB5DA02DAAF8}"/>
                </a:ext>
              </a:extLst>
            </p:cNvPr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solidFill>
                    <a:schemeClr val="bg1">
                      <a:alpha val="50000"/>
                    </a:schemeClr>
                  </a:solidFill>
                  <a:latin typeface="Axiforma Book" pitchFamily="2" charset="77"/>
                </a:rPr>
                <a:t>Mews.com</a:t>
              </a:r>
              <a:endParaRPr lang="en-US" sz="800">
                <a:solidFill>
                  <a:schemeClr val="bg1">
                    <a:alpha val="50000"/>
                  </a:schemeClr>
                </a:solidFill>
                <a:latin typeface="Axiforma Book" pitchFamily="2" charset="77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813D3BC-4BB9-AEF2-DF16-09CBE403CCC8}"/>
                </a:ext>
              </a:extLst>
            </p:cNvPr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4E253A6-A4DF-9BFA-810E-18C30B7CB531}"/>
                </a:ext>
              </a:extLst>
            </p:cNvPr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326562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73B1F9-63BC-CE45-8770-D83FA788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9" r="12660"/>
          <a:stretch/>
        </p:blipFill>
        <p:spPr>
          <a:xfrm>
            <a:off x="0" y="0"/>
            <a:ext cx="5353932" cy="6858000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3F30802-F4A8-7D4C-B09C-89D0DE3FA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A6156D-F0E6-7B48-A0D0-8AA2F7B2AC66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DF65D9-8B7B-274E-9996-618976E4242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E3B6F346-5E46-544D-AB5E-187442445E0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E198BF-550E-6F42-B266-941ED66C2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954DCA1-25C8-584D-B562-58A3B663B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2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A75755-4A66-EF41-AFA5-E6BB7CF85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1D51C4D-5862-324A-98F5-22A071BDA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54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5CD72-328F-6343-816E-89B31998301C}"/>
              </a:ext>
            </a:extLst>
          </p:cNvPr>
          <p:cNvGrpSpPr/>
          <p:nvPr userDrawn="1"/>
        </p:nvGrpSpPr>
        <p:grpSpPr>
          <a:xfrm>
            <a:off x="11362166" y="722316"/>
            <a:ext cx="481228" cy="5536472"/>
            <a:chOff x="11362166" y="722316"/>
            <a:chExt cx="481228" cy="55364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C4261-1DC8-A74C-833F-8D2BBE9405BB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159D0EC-DA81-C749-B845-5AFAB36C11B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>
                      <a:lumMod val="85000"/>
                    </a:schemeClr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>
                    <a:lumMod val="85000"/>
                  </a:schemeClr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22CEC7-0196-F946-9D1F-8FE12AB61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515958" y="917520"/>
              <a:ext cx="447384" cy="56975"/>
            </a:xfrm>
            <a:prstGeom prst="rect">
              <a:avLst/>
            </a:prstGeom>
          </p:spPr>
        </p:pic>
      </p:grp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18FD02C-2A1B-5A49-A0B0-B8081F10DC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 Click to add contents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6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91D815-40E4-0240-A835-7E8E40509462}"/>
              </a:ext>
            </a:extLst>
          </p:cNvPr>
          <p:cNvSpPr txBox="1"/>
          <p:nvPr userDrawn="1"/>
        </p:nvSpPr>
        <p:spPr>
          <a:xfrm>
            <a:off x="862288" y="1101725"/>
            <a:ext cx="3286369" cy="5921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ts val="4500"/>
              </a:lnSpc>
              <a:defRPr kumimoji="0" sz="4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xiforma Book" pitchFamily="2" charset="77"/>
                <a:ea typeface="+mj-ea"/>
                <a:cs typeface="Calibri Light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ea typeface="+mn-lt"/>
              </a:rPr>
              <a:t>About Mews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4E71C-E2CD-C347-8962-C777E275F97C}"/>
              </a:ext>
            </a:extLst>
          </p:cNvPr>
          <p:cNvSpPr txBox="1"/>
          <p:nvPr userDrawn="1"/>
        </p:nvSpPr>
        <p:spPr>
          <a:xfrm>
            <a:off x="790851" y="2266150"/>
            <a:ext cx="3919537" cy="3281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Founded in 2012 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300 employees with offices in  Prague, London, Amsterdam and New York</a:t>
            </a:r>
            <a:endParaRPr lang="en-US" sz="1400">
              <a:latin typeface="Axiforma Book" pitchFamily="2" charset="77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</a:rPr>
              <a:t>Leadership team includes founders, </a:t>
            </a:r>
            <a:br>
              <a:rPr lang="en-US" sz="1400">
                <a:latin typeface="Axiforma Book"/>
                <a:ea typeface="+mn-lt"/>
                <a:cs typeface="+mn-lt"/>
              </a:rPr>
            </a:br>
            <a:r>
              <a:rPr lang="en-US" sz="1400">
                <a:latin typeface="Axiforma Book"/>
                <a:ea typeface="+mn-lt"/>
                <a:cs typeface="+mn-lt"/>
              </a:rPr>
              <a:t>former hoteliers and SaaS leaders</a:t>
            </a: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$33M raised in Series B round in August 2019 through Battery Ventures, Notion &amp; Thayer Ventures</a:t>
            </a:r>
            <a:endParaRPr lang="en-US" sz="1400">
              <a:latin typeface="Axiforma Book"/>
              <a:ea typeface="+mn-lt"/>
              <a:cs typeface="+mn-lt"/>
            </a:endParaRPr>
          </a:p>
          <a:p>
            <a:pPr marL="285750" indent="-28575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180000"/>
              <a:buFont typeface="System Font Regular"/>
              <a:buChar char="﹢"/>
              <a:tabLst>
                <a:tab pos="2307995" algn="l"/>
              </a:tabLst>
              <a:defRPr/>
            </a:pP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Rated #1 PMS by Hotel Tech Report </a:t>
            </a:r>
            <a:br>
              <a:rPr lang="en-US" sz="1400">
                <a:latin typeface="Axiforma Book"/>
                <a:ea typeface="+mn-lt"/>
                <a:cs typeface="+mn-lt"/>
                <a:sym typeface="Montserrat"/>
              </a:rPr>
            </a:br>
            <a:r>
              <a:rPr lang="en-US" sz="1400">
                <a:latin typeface="Axiforma Book"/>
                <a:ea typeface="+mn-lt"/>
                <a:cs typeface="+mn-lt"/>
                <a:sym typeface="Montserrat"/>
              </a:rPr>
              <a:t>in 2020.</a:t>
            </a:r>
            <a:endParaRPr lang="en-US" sz="1400">
              <a:latin typeface="Axiforma Book"/>
              <a:ea typeface="+mn-lt"/>
              <a:cs typeface="+mn-lt"/>
            </a:endParaRPr>
          </a:p>
        </p:txBody>
      </p:sp>
      <p:pic>
        <p:nvPicPr>
          <p:cNvPr id="24" name="Picture 23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AF39DD78-8AB6-4B4B-A491-A70A64AEB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4058" r="27022" b="2012"/>
          <a:stretch/>
        </p:blipFill>
        <p:spPr>
          <a:xfrm>
            <a:off x="6102350" y="0"/>
            <a:ext cx="6089650" cy="685800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B0AEA-CE4D-EB4D-8CFC-405B8EEF51DD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81084E-9D92-0143-8E82-95BF5DEFAEC0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B224857-011F-1F41-8820-42C32BC0297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224A4-3B0A-B94A-AE68-287F14DD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1695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3">
            <a:extLst>
              <a:ext uri="{FF2B5EF4-FFF2-40B4-BE49-F238E27FC236}">
                <a16:creationId xmlns:a16="http://schemas.microsoft.com/office/drawing/2014/main" id="{83D6A428-824D-FA4F-9BF3-E97CE00369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D8442-258F-534E-9664-8848345507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DBFF59B-564B-CA4E-8EDA-8E462036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E96D74-6E40-7E47-8640-8348422E22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80000"/>
              <a:buFont typeface="System Font Regular"/>
              <a:buChar char="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325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4345C9-ECE0-8A4F-B9AB-FFAAE64B1F25}"/>
              </a:ext>
            </a:extLst>
          </p:cNvPr>
          <p:cNvSpPr/>
          <p:nvPr userDrawn="1"/>
        </p:nvSpPr>
        <p:spPr>
          <a:xfrm>
            <a:off x="7021513" y="9525"/>
            <a:ext cx="5164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1A5D5-BB67-7B4E-88AB-5094ACAD1196}"/>
              </a:ext>
            </a:extLst>
          </p:cNvPr>
          <p:cNvSpPr/>
          <p:nvPr userDrawn="1"/>
        </p:nvSpPr>
        <p:spPr>
          <a:xfrm>
            <a:off x="0" y="0"/>
            <a:ext cx="7027863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677092-9C02-4A4E-B429-72EF661E76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5870" y="1150032"/>
            <a:ext cx="59118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4500"/>
              </a:lnSpc>
            </a:pPr>
            <a:r>
              <a:rPr lang="en-US" altLang="en-US" sz="4400">
                <a:cs typeface="Calibri Light" panose="020F0302020204030204" pitchFamily="34" charset="0"/>
              </a:rPr>
              <a:t>One platform, </a:t>
            </a:r>
            <a:br>
              <a:rPr lang="en-US" altLang="en-US" sz="4400">
                <a:cs typeface="Calibri Light" panose="020F0302020204030204" pitchFamily="34" charset="0"/>
              </a:rPr>
            </a:br>
            <a:r>
              <a:rPr lang="en-US" altLang="en-US" sz="4400">
                <a:cs typeface="Calibri Light" panose="020F0302020204030204" pitchFamily="34" charset="0"/>
              </a:rPr>
              <a:t>multiple capabilities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AC5988-9D93-8744-A08C-E5BEC0F30E0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39075" y="1463675"/>
            <a:ext cx="1995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1C58E69-92F3-784A-B45A-2D30748E6C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244850"/>
            <a:ext cx="19954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/>
            <a:r>
              <a:rPr lang="en-GB" altLang="en-US" sz="2800">
                <a:solidFill>
                  <a:schemeClr val="bg1"/>
                </a:solidFill>
              </a:rPr>
              <a:t>Capability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C5B67E9-2E45-7044-B29C-BA1B8D65F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45425" y="2019300"/>
            <a:ext cx="2879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ts val="500"/>
              </a:spcBef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The Mews </a:t>
            </a:r>
            <a:br>
              <a:rPr lang="en-GB" altLang="en-US" sz="1400">
                <a:solidFill>
                  <a:schemeClr val="bg1"/>
                </a:solidFill>
              </a:rPr>
            </a:br>
            <a:r>
              <a:rPr lang="en-GB" altLang="en-US" sz="1400">
                <a:solidFill>
                  <a:schemeClr val="bg1"/>
                </a:solidFill>
              </a:rPr>
              <a:t>Hospitality Cloud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69F7142-BD7D-4748-B222-CC6805E2B7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93125" y="3856038"/>
            <a:ext cx="282257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239713"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 defTabSz="239713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 defTabSz="239713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defTabSz="239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Operations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Guest Journey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Payments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Marketplace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Business Intelligence</a:t>
            </a:r>
          </a:p>
          <a:p>
            <a:pPr eaLnBrk="1" hangingPunct="1">
              <a:lnSpc>
                <a:spcPts val="2000"/>
              </a:lnSpc>
              <a:buClr>
                <a:schemeClr val="tx1"/>
              </a:buClr>
              <a:buSzPct val="100000"/>
            </a:pPr>
            <a:r>
              <a:rPr lang="en-GB" altLang="en-US" sz="1400">
                <a:solidFill>
                  <a:schemeClr val="bg1"/>
                </a:solidFill>
              </a:rPr>
              <a:t>Mews </a:t>
            </a:r>
            <a:r>
              <a:rPr lang="en-GB" altLang="en-US" sz="1400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5CF05B24-8798-6541-822C-866402C1C5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6508" y="732519"/>
            <a:ext cx="1379537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xiforma Book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Axiforma Book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Axiforma Book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Axiforma Book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Axiforma Book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xiforma Book" pitchFamily="2" charset="77"/>
              </a:defRPr>
            </a:lvl9pPr>
          </a:lstStyle>
          <a:p>
            <a:pPr eaLnBrk="1" hangingPunct="1">
              <a:lnSpc>
                <a:spcPts val="1138"/>
              </a:lnSpc>
              <a:buSzPct val="100000"/>
            </a:pPr>
            <a:r>
              <a:rPr lang="en-GB" altLang="en-US" sz="1400">
                <a:solidFill>
                  <a:schemeClr val="accent1"/>
                </a:solidFill>
                <a:ea typeface="Montserrat" pitchFamily="2" charset="77"/>
                <a:cs typeface="Montserrat" pitchFamily="2" charset="77"/>
                <a:sym typeface="Montserrat" pitchFamily="2" charset="77"/>
              </a:rPr>
              <a:t>Mews explored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49C9C6-4F1E-6E43-8DB9-A9E9F8B978BB}"/>
              </a:ext>
            </a:extLst>
          </p:cNvPr>
          <p:cNvCxnSpPr/>
          <p:nvPr userDrawn="1"/>
        </p:nvCxnSpPr>
        <p:spPr>
          <a:xfrm>
            <a:off x="7867650" y="2741613"/>
            <a:ext cx="0" cy="7143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040295-670D-E14A-A96A-A65222C129F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67650" y="3455988"/>
            <a:ext cx="3889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3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AF337115-BDAF-504D-8703-4D8F0E962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13902"/>
          <a:stretch>
            <a:fillRect/>
          </a:stretch>
        </p:blipFill>
        <p:spPr bwMode="auto">
          <a:xfrm>
            <a:off x="1423988" y="2743200"/>
            <a:ext cx="5603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riangle 21">
            <a:extLst>
              <a:ext uri="{FF2B5EF4-FFF2-40B4-BE49-F238E27FC236}">
                <a16:creationId xmlns:a16="http://schemas.microsoft.com/office/drawing/2014/main" id="{A2B0C20F-982D-4D45-B2A4-8F54C37AE86A}"/>
              </a:ext>
            </a:extLst>
          </p:cNvPr>
          <p:cNvSpPr/>
          <p:nvPr userDrawn="1"/>
        </p:nvSpPr>
        <p:spPr>
          <a:xfrm rot="5400000">
            <a:off x="8190707" y="3417094"/>
            <a:ext cx="84137" cy="7302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xiforma Book" pitchFamily="2" charset="7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3D8B89-534D-BD4C-A628-DF0074C29FA5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36154E-2083-214F-A512-09E05CD24F2B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991668A4-0F59-2C40-880A-352C2867286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02F5D40-63EF-EB4B-AB91-04F97CD7F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841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C55BC4-8212-A246-9D73-614F98C6A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695" y="1964304"/>
            <a:ext cx="3990649" cy="38961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i="0">
                <a:solidFill>
                  <a:schemeClr val="tx2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 (shift down if title is too long)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07DEAA38-6837-C145-9967-72E431B1A4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588-E136-5648-884E-3D3685950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3874" r="-1"/>
          <a:stretch/>
        </p:blipFill>
        <p:spPr>
          <a:xfrm>
            <a:off x="5291418" y="0"/>
            <a:ext cx="6900582" cy="685800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FEC4797-26FE-4143-8422-9827712FF4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5B9D2A-997E-2946-8BF8-780D1252D574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C24BA8-8193-0A4C-884F-97BF6F587322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65BD166-FC27-F844-983F-E34BF4EC3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2D268F-C7BD-984E-8FE7-0CB44BDF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6942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6" y="1025526"/>
            <a:ext cx="4064073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1A81D-EDA7-A04B-8E25-C510597767B7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CFB82B-4B6C-314D-9766-B520AA9E1EC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3B5479-26D7-2948-BE0F-4FAB65F18C2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D7E1AA-5D08-0543-ACCE-5F27579EF9F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98A56A0-1627-D941-BDE9-E0084B1A6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19F2573-EFA7-DA4E-844A-A431DEE04A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DA262-926C-1840-BADF-8C1977730A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14504362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5AD5482-3FC5-C148-A831-F09D76385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1695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450996-3B2F-364C-ACE6-B41D3F468C11}"/>
              </a:ext>
            </a:extLst>
          </p:cNvPr>
          <p:cNvSpPr/>
          <p:nvPr userDrawn="1"/>
        </p:nvSpPr>
        <p:spPr>
          <a:xfrm>
            <a:off x="5291418" y="0"/>
            <a:ext cx="6900582" cy="6858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FF9808-A5FA-5F4F-A3A2-DFBD8BBFF73C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7C66A8-FDB8-5141-8D0D-9958C993CBA5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99E51B4-48CB-AF40-B92B-39B35A12E42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AF48F7-0C7A-894C-9F68-C0E5B435D6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EAC6B66-CEA5-2A4A-8504-05FF234290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480485-1817-FD42-A9A8-76AE162F4D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4064706" cy="3375025"/>
          </a:xfrm>
          <a:prstGeom prst="rect">
            <a:avLst/>
          </a:prstGeom>
        </p:spPr>
        <p:txBody>
          <a:bodyPr lIns="0" tIns="0"/>
          <a:lstStyle>
            <a:lvl1pPr marL="285750" indent="-28575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5320129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2131E9-053C-2F43-A440-F7D5CBA121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063" y="1951038"/>
            <a:ext cx="3998054" cy="3375025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 copy (shift me down if title is too long)</a:t>
            </a:r>
          </a:p>
        </p:txBody>
      </p:sp>
    </p:spTree>
    <p:extLst>
      <p:ext uri="{BB962C8B-B14F-4D97-AF65-F5344CB8AC3E}">
        <p14:creationId xmlns:p14="http://schemas.microsoft.com/office/powerpoint/2010/main" val="4268103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B7C2C-3E6C-6C44-ABFA-014618AD8E84}"/>
              </a:ext>
            </a:extLst>
          </p:cNvPr>
          <p:cNvSpPr/>
          <p:nvPr userDrawn="1"/>
        </p:nvSpPr>
        <p:spPr>
          <a:xfrm flipH="1">
            <a:off x="0" y="0"/>
            <a:ext cx="529141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A5DB55A-E305-C441-98C3-93EA10E47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8468" y="1025526"/>
            <a:ext cx="3990649" cy="924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EB406-5027-3349-9B1A-40240FA9FAF0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38DF3-6B25-B342-9D92-612B6AE2BF2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17EB1131-9E22-4641-B9D6-78440CCB93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2AC863-FAC4-984C-97D7-B3332D793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E48E8E7-8EE6-D046-99F0-1F2182CEB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15FDCC-6B9D-964D-8685-EA92441D14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695" y="1969949"/>
            <a:ext cx="3990649" cy="3908919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08824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ase Study">
    <p:bg>
      <p:bgPr>
        <a:solidFill>
          <a:srgbClr val="17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F9D5CA0-BC56-2EA9-399E-89B22ED3BA0A}"/>
              </a:ext>
            </a:extLst>
          </p:cNvPr>
          <p:cNvSpPr/>
          <p:nvPr/>
        </p:nvSpPr>
        <p:spPr>
          <a:xfrm>
            <a:off x="5102087" y="0"/>
            <a:ext cx="7089913" cy="686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31211-A5F5-6741-7824-6901B23EC0A2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031599-9B3D-FC2D-C8F8-07D58780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B42DD2-62EC-74E1-1728-008464637CFD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D820B9-D283-861C-C896-FF3301B24B7C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0AC66CF-747B-9F8E-8E98-1C1719558B9E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9EF9D9E-CEBD-7B5F-CBEB-BAAC89A7B1A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57C0867-2CD9-FDB8-E953-77550C575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FCB46F-CCA4-2CAF-4CF7-60ADF4244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9272829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ástupný text 5">
            <a:extLst>
              <a:ext uri="{FF2B5EF4-FFF2-40B4-BE49-F238E27FC236}">
                <a16:creationId xmlns:a16="http://schemas.microsoft.com/office/drawing/2014/main" id="{D9346FE4-7008-1146-955C-3B4C8EC52A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9194" y="1948399"/>
            <a:ext cx="4854593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28690BC-B88B-424B-8C5B-38799E5946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618141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818830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F544C0-6698-5047-8C41-80672BC48DC4}"/>
              </a:ext>
            </a:extLst>
          </p:cNvPr>
          <p:cNvSpPr/>
          <p:nvPr userDrawn="1"/>
        </p:nvSpPr>
        <p:spPr>
          <a:xfrm>
            <a:off x="6359371" y="0"/>
            <a:ext cx="5832629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9DDFB54-EA0B-764A-A6CD-51C1F3214B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63" y="1025525"/>
            <a:ext cx="5053366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F7473-C496-354D-BB60-BE3A4B65D0C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D33873-F916-244E-A6A6-E65C68EFE7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63C078D8-D397-5248-8670-BBB306F9FA9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A37543-6C69-0743-BDBF-52167E22D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282F812-57F7-C64C-863C-DA21D7360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1D3D0B-DF83-FF46-9BBA-8C95928A94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3775" y="2043225"/>
            <a:ext cx="476885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add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65217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ástupný text 5">
            <a:extLst>
              <a:ext uri="{FF2B5EF4-FFF2-40B4-BE49-F238E27FC236}">
                <a16:creationId xmlns:a16="http://schemas.microsoft.com/office/drawing/2014/main" id="{10E5C188-7AE2-D245-8C9C-E25E14C725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2422" y="1948400"/>
            <a:ext cx="9276449" cy="2326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Subtitle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478810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683741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3A7ED7-C096-E444-AC65-681F77DDE8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9287380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733EBFB-4ACF-2841-9219-5FC3546E8A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9287380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52FD5F-AC74-F740-933F-7F8456DF5F2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72285-C120-FF45-893F-72D1829B1C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2EB25AE-4820-B342-B2F2-B7E8E1A0C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9F916D-03F1-4347-9359-4AC14EC28D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46B3650-70C1-7340-BD1D-FE03568A3A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0702130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80BBA0-D796-AD4C-8D76-07789B47F4AC}"/>
              </a:ext>
            </a:extLst>
          </p:cNvPr>
          <p:cNvSpPr/>
          <p:nvPr userDrawn="1"/>
        </p:nvSpPr>
        <p:spPr>
          <a:xfrm>
            <a:off x="6561858" y="396875"/>
            <a:ext cx="3255459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ástupný text 5">
            <a:extLst>
              <a:ext uri="{FF2B5EF4-FFF2-40B4-BE49-F238E27FC236}">
                <a16:creationId xmlns:a16="http://schemas.microsoft.com/office/drawing/2014/main" id="{ED149D1E-FF30-AF44-B8C3-7E188A0A53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1695" y="695136"/>
            <a:ext cx="3990649" cy="2464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1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Descriptive copy goes here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68D84B9-7785-6A4D-88E4-972F1E3A1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263" y="1106324"/>
            <a:ext cx="3990081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Hotel name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D2BE4A-9B21-FB42-AA7B-D8866B7CDA4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40438" y="939800"/>
            <a:ext cx="1957387" cy="2967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39D6954-4A1E-F940-A986-9843BCDB009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92660" y="1605844"/>
            <a:ext cx="3569898" cy="47739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Picture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CEA2FB96-A8A1-EA4F-86DF-542DE5AF52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08650" y="616936"/>
            <a:ext cx="951758" cy="7793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Logo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9170F-12D6-E94F-91BB-CFBB8093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1908" y="2033894"/>
            <a:ext cx="3990080" cy="192963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1200" b="1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Important info (adjust if necessary)</a:t>
            </a: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1D66593-D2DE-BD46-BCD2-30FEE8FAB7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1907" y="2482011"/>
            <a:ext cx="3990079" cy="3463002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buClr>
                <a:schemeClr val="accent1"/>
              </a:buClr>
              <a:buSzPct val="180000"/>
              <a:buFont typeface="System Font Regular"/>
              <a:buChar char="﹢"/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8B8634-4E44-C34B-A3BE-5ADD5EE16DD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35A20C-64BE-2747-9D08-BA0E1AE8907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293E132-EF87-4A48-B2CA-B54877679FF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AE1BC7-D02D-CE43-B812-208ED4021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8564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1B5170-F2A3-1545-8B14-5E126A943E98}"/>
              </a:ext>
            </a:extLst>
          </p:cNvPr>
          <p:cNvSpPr/>
          <p:nvPr userDrawn="1"/>
        </p:nvSpPr>
        <p:spPr>
          <a:xfrm>
            <a:off x="420688" y="396874"/>
            <a:ext cx="10758487" cy="6461125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9CCCACB-8533-6C48-9B27-CCAC8822A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601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25A4A-DD55-9749-A185-976B004A1E66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B7A20-DD8A-4E4D-94AE-1FDE3027A963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69CDB4D6-6BFF-464E-B524-7DC38BB58B9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1DB28F-3428-0E4A-8BBD-8E337B4710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3886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7EB36-8C55-5942-98CC-A8C67310CD0F}"/>
              </a:ext>
            </a:extLst>
          </p:cNvPr>
          <p:cNvSpPr/>
          <p:nvPr userDrawn="1"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F9C47D4-4587-D547-8923-1BC7EDEB3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4267" y="2965449"/>
            <a:ext cx="7405511" cy="2954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Headline copy goes here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5A7033-5720-7C45-8B96-7E20E6367B6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CA37E4-63E3-BF44-8A78-4176F626451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D05651-E700-6E43-9EF6-67A3FE35E9C8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C3640F-333B-664F-9137-A9D0AB8F7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6585BBB-26ED-A942-952C-B390557A7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4265" y="2215971"/>
            <a:ext cx="7405514" cy="463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8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83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820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820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8029584-A7D2-A948-9F2B-C7FF06CF7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946" y="2953612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9B70530B-5C31-9D40-B4F6-14F72338EC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6946" y="4813096"/>
            <a:ext cx="3750741" cy="29281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7" name="Picture Placeholder 41">
            <a:extLst>
              <a:ext uri="{FF2B5EF4-FFF2-40B4-BE49-F238E27FC236}">
                <a16:creationId xmlns:a16="http://schemas.microsoft.com/office/drawing/2014/main" id="{A8496F26-089B-0644-9B29-4A54BBE5095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847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2800E3FB-97CD-7045-9931-972D8731F9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2819" y="1025525"/>
            <a:ext cx="922486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4A7FBBA-30E8-4146-BE18-A31D7A003C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470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723E63A1-5AF9-E942-8163-3377FD164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7937" y="3286762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48C87FAE-4D3E-5949-8E6D-1BA72CB57F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8470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4FA5668A-9F40-6048-BF89-7A9F654429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7937" y="5146246"/>
            <a:ext cx="3750741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2C5FF0-52AB-7844-BD39-9DAA3A68DA63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1941E1-467F-F04C-A8CD-768BAD653DC4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85103582-9410-8E4F-ADC8-9EB97AAAFD64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8D0BB5-895E-5945-A26C-5A1B55A6C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A68E527A-6A31-6745-A574-10A1E6BAE53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52" name="Picture Placeholder 41">
            <a:extLst>
              <a:ext uri="{FF2B5EF4-FFF2-40B4-BE49-F238E27FC236}">
                <a16:creationId xmlns:a16="http://schemas.microsoft.com/office/drawing/2014/main" id="{60543048-7FF2-0B45-B138-88B89513AC1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54551" y="2374595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4" name="Picture Placeholder 41">
            <a:extLst>
              <a:ext uri="{FF2B5EF4-FFF2-40B4-BE49-F238E27FC236}">
                <a16:creationId xmlns:a16="http://schemas.microsoft.com/office/drawing/2014/main" id="{79A6FD75-6198-3C43-8C32-4D7A4052AC3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4551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56" name="Picture Placeholder 41">
            <a:extLst>
              <a:ext uri="{FF2B5EF4-FFF2-40B4-BE49-F238E27FC236}">
                <a16:creationId xmlns:a16="http://schemas.microsoft.com/office/drawing/2014/main" id="{765118FD-A40E-7243-BDD3-88B1DB7C80E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95245" y="4230488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6164115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9272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923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272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923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F848F28-62DB-8941-A577-B94DAEFDE9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6094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64C255CB-DDFB-CB41-A897-30D7FFED72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1745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C045553-B841-A940-8127-38DDF91012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6094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450593BE-09BA-3C4A-B8D8-8DB7CC3778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1745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BDDF008-F7EF-0A41-AAAA-EC254B745A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68566" y="2953613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6A53C92-0378-B047-ABBE-CDCBCC2FDF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4217" y="3239696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72E302D-8887-714D-962D-30BE8B2A8D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8566" y="4813097"/>
            <a:ext cx="2439250" cy="222828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F5FFFF4B-F6FE-6D48-B80D-02C70DA585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4217" y="5099180"/>
            <a:ext cx="2439250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D9969E6-F6AC-4D46-B337-9C35FD5E7C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9271" y="1025525"/>
            <a:ext cx="9724195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99576A-52E3-E248-8801-1E1E30F87BE4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E5BC61-9EB2-3E47-84FB-D9B6995BDE7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94C0E83B-8A26-8D42-8787-0E36F4F5A2D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3126E2-9C33-C74A-90A8-9E813FA94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D247A00-A40C-A74C-A099-84C1B6D273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1" name="Picture Placeholder 41">
            <a:extLst>
              <a:ext uri="{FF2B5EF4-FFF2-40B4-BE49-F238E27FC236}">
                <a16:creationId xmlns:a16="http://schemas.microsoft.com/office/drawing/2014/main" id="{361C480B-FBCE-0044-8130-5E371A63A94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4921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2" name="Picture Placeholder 41">
            <a:extLst>
              <a:ext uri="{FF2B5EF4-FFF2-40B4-BE49-F238E27FC236}">
                <a16:creationId xmlns:a16="http://schemas.microsoft.com/office/drawing/2014/main" id="{E398E311-E76E-3B4D-A92B-32F05B0B93B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12202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3" name="Picture Placeholder 41">
            <a:extLst>
              <a:ext uri="{FF2B5EF4-FFF2-40B4-BE49-F238E27FC236}">
                <a16:creationId xmlns:a16="http://schemas.microsoft.com/office/drawing/2014/main" id="{8D4199B3-678E-D540-851F-297DFDA8EA3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63028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4" name="Picture Placeholder 41">
            <a:extLst>
              <a:ext uri="{FF2B5EF4-FFF2-40B4-BE49-F238E27FC236}">
                <a16:creationId xmlns:a16="http://schemas.microsoft.com/office/drawing/2014/main" id="{3DA54AC8-36D2-AD49-BCBA-48EC53BE49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4921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5" name="Picture Placeholder 41">
            <a:extLst>
              <a:ext uri="{FF2B5EF4-FFF2-40B4-BE49-F238E27FC236}">
                <a16:creationId xmlns:a16="http://schemas.microsoft.com/office/drawing/2014/main" id="{100C6F1E-2EE7-D244-9BBF-9BB10D04F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512202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66" name="Picture Placeholder 41">
            <a:extLst>
              <a:ext uri="{FF2B5EF4-FFF2-40B4-BE49-F238E27FC236}">
                <a16:creationId xmlns:a16="http://schemas.microsoft.com/office/drawing/2014/main" id="{A1A913AD-212F-3B4D-B193-5F371B13B3B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163028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2173837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titles + Icon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13C1FBE-6E33-8348-BFE5-34D18A2305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6046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B82DFA1-7833-F446-8BB9-99A286872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1697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EB3D5D4-18DF-844F-A5AB-6DFEC7D91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46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93311B03-A83C-C24A-90A7-D2853E01B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1697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BD1DF91-057B-804C-AA1E-CE0E138D3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31010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7531E6E3-C0D7-DB4D-857B-1F3954CA6F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6661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EF53479B-CE19-E044-AB7E-98877C8B5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1010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FAF062FC-EEAE-8F4D-B510-8B2BBDDAC0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6661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4AD9A85C-3C6E-EF43-86A3-AF572290BB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974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9615384-5DC9-964C-9EAC-66B63DB93E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1625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5D5D0453-665C-A149-8C47-E038D27663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974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951D53F9-45B3-9745-9C8C-9B4C3EC5FA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71625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A4E299F3-3D7F-7A4D-8974-B888F60B18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20938" y="2953612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FD9954F2-89A0-274C-A378-56D33078D7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6589" y="3206078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4EAAD90-7AF6-234A-A3E2-4B93DAA2F4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20938" y="4813096"/>
            <a:ext cx="2066502" cy="195933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buNone/>
              <a:defRPr sz="11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22">
            <a:extLst>
              <a:ext uri="{FF2B5EF4-FFF2-40B4-BE49-F238E27FC236}">
                <a16:creationId xmlns:a16="http://schemas.microsoft.com/office/drawing/2014/main" id="{D70D36F8-AF01-C044-93A4-C1B92EC53B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16589" y="5065562"/>
            <a:ext cx="2066502" cy="798512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100">
                <a:latin typeface="Axiforma Book" pitchFamily="2" charset="77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143639B3-8658-3A46-B984-521BAF2D90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613" y="1025525"/>
            <a:ext cx="10300478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38D7D2-A328-E746-B80D-B369B89C5CF8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422990-BDDC-B741-9A6C-2D7A5AB593D9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2CDFADA3-FFF7-4F4B-A68C-2C0155FBFEB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438C1D3-147C-5A49-B489-7A7CB3EBF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3D7201F9-38E5-214A-952A-C9D9B4FC0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3" name="Picture Placeholder 41">
            <a:extLst>
              <a:ext uri="{FF2B5EF4-FFF2-40B4-BE49-F238E27FC236}">
                <a16:creationId xmlns:a16="http://schemas.microsoft.com/office/drawing/2014/main" id="{311AE931-706D-2B42-8981-00704A82E6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8467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4" name="Picture Placeholder 41">
            <a:extLst>
              <a:ext uri="{FF2B5EF4-FFF2-40B4-BE49-F238E27FC236}">
                <a16:creationId xmlns:a16="http://schemas.microsoft.com/office/drawing/2014/main" id="{09573650-7433-114A-860D-083F645E798E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88467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5" name="Picture Placeholder 41">
            <a:extLst>
              <a:ext uri="{FF2B5EF4-FFF2-40B4-BE49-F238E27FC236}">
                <a16:creationId xmlns:a16="http://schemas.microsoft.com/office/drawing/2014/main" id="{2D2FAD26-B840-1A48-B398-8B16D504F0B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36248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6" name="Picture Placeholder 41">
            <a:extLst>
              <a:ext uri="{FF2B5EF4-FFF2-40B4-BE49-F238E27FC236}">
                <a16:creationId xmlns:a16="http://schemas.microsoft.com/office/drawing/2014/main" id="{8769B6F1-9640-064A-9CB8-E4BCEF344AF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6248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7" name="Picture Placeholder 41">
            <a:extLst>
              <a:ext uri="{FF2B5EF4-FFF2-40B4-BE49-F238E27FC236}">
                <a16:creationId xmlns:a16="http://schemas.microsoft.com/office/drawing/2014/main" id="{EE665E46-26C0-724B-99F0-2FE5BB8BB9E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3680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8" name="Picture Placeholder 41">
            <a:extLst>
              <a:ext uri="{FF2B5EF4-FFF2-40B4-BE49-F238E27FC236}">
                <a16:creationId xmlns:a16="http://schemas.microsoft.com/office/drawing/2014/main" id="{083AE28E-DDB8-4340-B69C-6C8461B4E4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680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79" name="Picture Placeholder 41">
            <a:extLst>
              <a:ext uri="{FF2B5EF4-FFF2-40B4-BE49-F238E27FC236}">
                <a16:creationId xmlns:a16="http://schemas.microsoft.com/office/drawing/2014/main" id="{5972A546-5CC7-2E46-93EC-A74A145D5AD4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111294" y="424021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  <p:sp>
        <p:nvSpPr>
          <p:cNvPr id="80" name="Picture Placeholder 41">
            <a:extLst>
              <a:ext uri="{FF2B5EF4-FFF2-40B4-BE49-F238E27FC236}">
                <a16:creationId xmlns:a16="http://schemas.microsoft.com/office/drawing/2014/main" id="{248432F9-D6E0-0245-9FB6-7A7EB2B2F20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111294" y="2370776"/>
            <a:ext cx="428625" cy="430213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400">
                <a:latin typeface="Axiforma Book" pitchFamily="2" charset="77"/>
              </a:defRPr>
            </a:lvl1pPr>
          </a:lstStyle>
          <a:p>
            <a:r>
              <a:rPr lang="en-US"/>
              <a:t>Insert icon from master slides, then delete bounding box</a:t>
            </a:r>
          </a:p>
        </p:txBody>
      </p:sp>
    </p:spTree>
    <p:extLst>
      <p:ext uri="{BB962C8B-B14F-4D97-AF65-F5344CB8AC3E}">
        <p14:creationId xmlns:p14="http://schemas.microsoft.com/office/powerpoint/2010/main" val="9594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C5D3F3-3348-F3F3-E9DF-716D3882927A}"/>
              </a:ext>
            </a:extLst>
          </p:cNvPr>
          <p:cNvSpPr/>
          <p:nvPr/>
        </p:nvSpPr>
        <p:spPr>
          <a:xfrm>
            <a:off x="0" y="0"/>
            <a:ext cx="510208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2B3264-D117-5FA9-E2D4-38F408FDBDDD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20AB6C9-513A-BB9E-9556-78B56DA0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2F11A5-533D-72F5-18C0-15933299BB2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BE2B-4855-85A6-0760-76EA0390F611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F1047E7-6306-A384-C79B-4519C6D9F486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11594B6-530A-B77F-6161-4A0BF9004837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230D227-0922-C014-9479-24610CB6A4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CAC14E-AAEA-1A61-A47B-0E8A46ABD2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262934918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3E7FDB0-358F-6B49-8412-2ABE64945F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30619" y="2945753"/>
            <a:ext cx="2735259" cy="1635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14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Data analysis / Title</a:t>
            </a: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8F95C4EA-AF4D-B64E-A524-C058D8B82B93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880717" y="2946400"/>
            <a:ext cx="7100888" cy="2528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xiforma Book" pitchFamily="2" charset="77"/>
              </a:defRPr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3771170A-9D79-0B49-821F-6D4A128ACD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353" y="1025525"/>
            <a:ext cx="755208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6E0C95-CF0F-F846-8675-E8A0D2E833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30619" y="3327044"/>
            <a:ext cx="2735259" cy="2148243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7881A4-AF2F-D546-89F0-A4BD9C67C83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8E20C-CE51-D541-800F-D8F102112B9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967F3DA0-7F2D-F948-AD09-BEE6EF64D182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1F4F28-B31B-C94E-ABD2-EE4B9F292E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3C78E6C-1C0F-5D4A-8C30-8BAB4D24E5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9852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ástupný text 5">
            <a:extLst>
              <a:ext uri="{FF2B5EF4-FFF2-40B4-BE49-F238E27FC236}">
                <a16:creationId xmlns:a16="http://schemas.microsoft.com/office/drawing/2014/main" id="{B3694C14-613E-1A4F-9568-3D93D03344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3606" y="2027421"/>
            <a:ext cx="5150147" cy="416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20000"/>
              </a:lnSpc>
            </a:pPr>
            <a:r>
              <a:rPr lang="en-US">
                <a:solidFill>
                  <a:srgbClr val="FF4D5E"/>
                </a:solidFill>
                <a:latin typeface="Axiforma Book" panose="00000400000000000000" pitchFamily="50" charset="0"/>
              </a:rPr>
              <a:t>Important copy (move down if title goes over to lines)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549" y="2697164"/>
            <a:ext cx="4768850" cy="3498850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1143938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6D4F2D-5B84-2946-9751-BA82D27E07E1}"/>
              </a:ext>
            </a:extLst>
          </p:cNvPr>
          <p:cNvSpPr/>
          <p:nvPr userDrawn="1"/>
        </p:nvSpPr>
        <p:spPr>
          <a:xfrm>
            <a:off x="8832850" y="0"/>
            <a:ext cx="3359150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3D9DAA-E65B-964F-AA0B-4CB4F8CA1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4551" y="1025525"/>
            <a:ext cx="5157612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40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EB25B-B3B4-724E-A792-77F40648DE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0549" y="2027420"/>
            <a:ext cx="4768850" cy="407987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Body copy (move down if title goes over two lines)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0D1B8F6-24BD-3149-8982-F2B70A0B7BA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51650" y="1617663"/>
            <a:ext cx="3254375" cy="4079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Insert image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E73AD-DEE6-0743-8020-B330CBE205BB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07804A-C47D-3B44-B997-3814BA34500A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1073E4-8A8E-9143-8F3F-111B659E527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77BE8B-E556-3F46-A417-936B82F05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A95154-4202-D74E-A914-6EED58731E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8959703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+Copy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57F9D7E-8F27-3248-A041-6BC8601C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958" y="734654"/>
            <a:ext cx="447384" cy="56975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5C40E51-F799-8D4D-B988-8B1AEDA228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3FE42FB-175E-9C44-AFBD-51B007822D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640D9-679D-0D4F-BB0B-7DAA692A89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D9C4691-7072-3D44-9063-683773C80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C7D0A4A-3FD2-8543-AF5A-C678AE3D8C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0794747-CEC4-2C45-B1D3-95355CF96D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5473FF2-761B-A841-8A62-0CE635038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9A77A467-AC68-0140-A9CB-8F3E0D4474F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47E01DE-6609-BA49-9B27-9293EA5359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latin typeface="Axiforma Book" pitchFamily="2" charset="77"/>
              </a:rPr>
              <a:t>Body copy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5599AA62-0690-6B46-85F4-748D6E76A3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A241EAA-926A-9447-8957-214D8B399C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324632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E6FEC5A-FA7D-4E2F-BC54-C15E694F9F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398859-C919-4F96-9435-A268B9E12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AD8B6EB-0F71-4F22-9342-36E74B2019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1EDF712B-C499-4464-8823-DC1583FBF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ACDC905-D088-4B29-8E85-7C3A76DB0B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C1EB22A-09BC-4526-86EC-09AA0AD4E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572E1F4D-81D1-4897-8962-6642115D2E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FC35E7B-98F7-4C78-A9D4-A66BC272C3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249A1AD-78A4-4267-AB6B-58DCE731BD4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CA96E3A-F2D8-43E9-8736-0943F29C3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E580C73-E6FA-49EE-89B9-44D68EBA4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24D12-75CA-4AD1-8D0A-33EFABE3E9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DB293C-1BAE-4B51-AB63-C2A549529A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3A8172-1A6A-2141-8ACB-2D638BFC23FC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59E0F4-DCE7-9D47-BD3B-371B933882BD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B011A98-DB0C-804A-9975-378E8BE526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256E42-25F9-9046-8672-06443EC1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F2B75CB-7C6A-5649-A46A-9601CE31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DA0A571-72B3-2044-8C98-58AD6A9D6D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178D378-F032-7E49-8268-414A485A5D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7331CFA-6E57-D74B-B369-F740DCA1B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B98A6849-7AA7-B240-9E33-DB7C302E8C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EF5DD71-1F45-234D-AADF-FF02DB2433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A6C074C-F701-3545-BC28-FA20AFFD1A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33C71A74-CB91-C548-8FBD-B8AAE8B5A9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13E779B-7CC8-C54F-A2E6-B76A4C148E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7F3934FB-80E0-6847-9A5D-05B1AE451A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57927FB-5F34-B341-9693-D44DA12BC9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0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4DE9605C-572E-8744-9701-9C4249AA50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>
              <a:buNone/>
              <a:defRPr lang="en-US" sz="13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00840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text 5">
            <a:extLst>
              <a:ext uri="{FF2B5EF4-FFF2-40B4-BE49-F238E27FC236}">
                <a16:creationId xmlns:a16="http://schemas.microsoft.com/office/drawing/2014/main" id="{E1C8E90F-0DD8-BB4C-BB8E-7196DE70E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1ED971D-C6E7-CF48-90E5-3CCFC0E48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90784B-0510-F548-91EA-EB0EE541268E}"/>
              </a:ext>
            </a:extLst>
          </p:cNvPr>
          <p:cNvSpPr txBox="1"/>
          <p:nvPr userDrawn="1"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0">
                <a:solidFill>
                  <a:schemeClr val="bg1"/>
                </a:solidFill>
                <a:latin typeface="+mn-lt"/>
              </a:rPr>
              <a:t>Your host for the day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ACF31A0F-08A8-1F47-9208-4A379DD8E8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872C93F-1D64-3F47-8B9E-3F0DD1A6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4769" y="722313"/>
            <a:ext cx="2339431" cy="4580360"/>
          </a:xfrm>
          <a:prstGeom prst="rect">
            <a:avLst/>
          </a:prstGeom>
        </p:spPr>
      </p:pic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2A001EC3-306E-744D-8A13-0AF91A6B27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7940" y="742632"/>
            <a:ext cx="3867573" cy="43815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Welcome text (?)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83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_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B0876E-6EAF-6647-921C-F33EDC4508A2}"/>
              </a:ext>
            </a:extLst>
          </p:cNvPr>
          <p:cNvSpPr txBox="1">
            <a:spLocks/>
          </p:cNvSpPr>
          <p:nvPr userDrawn="1"/>
        </p:nvSpPr>
        <p:spPr>
          <a:xfrm>
            <a:off x="8051932" y="2407110"/>
            <a:ext cx="2620423" cy="2453592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</a:pPr>
            <a:endParaRPr lang="en-GB" sz="1600">
              <a:solidFill>
                <a:schemeClr val="bg1"/>
              </a:solidFill>
              <a:latin typeface="Axiforma Book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9A523-CBCD-FE42-B780-3DFD20C19B88}"/>
              </a:ext>
            </a:extLst>
          </p:cNvPr>
          <p:cNvCxnSpPr>
            <a:cxnSpLocks/>
            <a:stCxn id="34" idx="4"/>
          </p:cNvCxnSpPr>
          <p:nvPr userDrawn="1"/>
        </p:nvCxnSpPr>
        <p:spPr>
          <a:xfrm>
            <a:off x="1922940" y="5166800"/>
            <a:ext cx="0" cy="169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53418-E5AF-E84A-8B65-F8A22AB26C75}"/>
              </a:ext>
            </a:extLst>
          </p:cNvPr>
          <p:cNvCxnSpPr>
            <a:cxnSpLocks/>
          </p:cNvCxnSpPr>
          <p:nvPr userDrawn="1"/>
        </p:nvCxnSpPr>
        <p:spPr>
          <a:xfrm>
            <a:off x="7077399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ástupný text 5">
            <a:extLst>
              <a:ext uri="{FF2B5EF4-FFF2-40B4-BE49-F238E27FC236}">
                <a16:creationId xmlns:a16="http://schemas.microsoft.com/office/drawing/2014/main" id="{A6BE80C6-147A-3541-B0B6-15DBD76872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Name</a:t>
            </a:r>
          </a:p>
        </p:txBody>
      </p:sp>
      <p:sp>
        <p:nvSpPr>
          <p:cNvPr id="26" name="Zástupný text 5">
            <a:extLst>
              <a:ext uri="{FF2B5EF4-FFF2-40B4-BE49-F238E27FC236}">
                <a16:creationId xmlns:a16="http://schemas.microsoft.com/office/drawing/2014/main" id="{FBF1813E-9F0E-6A48-8F8F-910390C8B2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Position</a:t>
            </a:r>
          </a:p>
          <a:p>
            <a:r>
              <a:rPr lang="en-US">
                <a:latin typeface="Axiforma Book" pitchFamily="2" charset="77"/>
              </a:rPr>
              <a:t>Email</a:t>
            </a:r>
          </a:p>
        </p:txBody>
      </p:sp>
      <p:sp>
        <p:nvSpPr>
          <p:cNvPr id="27" name="Zástupný text 5">
            <a:extLst>
              <a:ext uri="{FF2B5EF4-FFF2-40B4-BE49-F238E27FC236}">
                <a16:creationId xmlns:a16="http://schemas.microsoft.com/office/drawing/2014/main" id="{8D73F008-4435-1F44-B368-BB3B1E809B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About me (?)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2AB3D58-B53C-EF45-B956-5E9117A0C0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</p:spPr>
        <p:txBody>
          <a:bodyPr lIns="0" rIns="90000"/>
          <a:lstStyle>
            <a:lvl1pPr marL="171450" indent="-17145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6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add</a:t>
            </a:r>
            <a:endParaRPr lang="en-US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5BC3B13E-37F9-5C4A-9095-3317698263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xiforma Book" pitchFamily="2" charset="77"/>
              </a:defRPr>
            </a:lvl1pPr>
          </a:lstStyle>
          <a:p>
            <a:r>
              <a:rPr lang="en-US"/>
              <a:t>Insert headshot</a:t>
            </a:r>
          </a:p>
        </p:txBody>
      </p:sp>
      <p:sp>
        <p:nvSpPr>
          <p:cNvPr id="38" name="Zástupný text 5">
            <a:extLst>
              <a:ext uri="{FF2B5EF4-FFF2-40B4-BE49-F238E27FC236}">
                <a16:creationId xmlns:a16="http://schemas.microsoft.com/office/drawing/2014/main" id="{8B408617-FEDF-4847-A629-764F9B1B56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xiforma Book" pitchFamily="2" charset="77"/>
              </a:rPr>
              <a:t>Great to meet you (?)</a:t>
            </a:r>
          </a:p>
        </p:txBody>
      </p:sp>
    </p:spTree>
    <p:extLst>
      <p:ext uri="{BB962C8B-B14F-4D97-AF65-F5344CB8AC3E}">
        <p14:creationId xmlns:p14="http://schemas.microsoft.com/office/powerpoint/2010/main" val="2096794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5502F-7ECF-4A29-B776-E6E22B6C7B8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DAEC9FD-5AE2-9E49-8DD5-F0DA0138F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Job Title, Brand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A348B8-C712-4640-A026-365183F3D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Name (adjust height depending on quote length)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9D979C-F24B-F242-B621-DFD11DBF9911}"/>
              </a:ext>
            </a:extLst>
          </p:cNvPr>
          <p:cNvGrpSpPr/>
          <p:nvPr userDrawn="1"/>
        </p:nvGrpSpPr>
        <p:grpSpPr>
          <a:xfrm>
            <a:off x="11353208" y="722313"/>
            <a:ext cx="481228" cy="5540400"/>
            <a:chOff x="11353208" y="722313"/>
            <a:chExt cx="481228" cy="5540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ABA107-BB55-6243-99C3-D4B00167A354}"/>
                </a:ext>
              </a:extLst>
            </p:cNvPr>
            <p:cNvSpPr txBox="1"/>
            <p:nvPr/>
          </p:nvSpPr>
          <p:spPr>
            <a:xfrm rot="5400000">
              <a:off x="11161569" y="2465703"/>
              <a:ext cx="1128381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bg1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A965561-B0C6-1940-BB9C-60F8AF9348E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499351" y="5927629"/>
              <a:ext cx="188941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bg1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bg1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CF4B27-9FF5-A548-A5D0-4F92867B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498003" y="919619"/>
              <a:ext cx="447122" cy="52510"/>
            </a:xfrm>
            <a:prstGeom prst="rect">
              <a:avLst/>
            </a:prstGeom>
          </p:spPr>
        </p:pic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038908-3E0A-6944-B48B-98BA939DDF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GB"/>
              <a:t>Mews is more than just a tech company; highlighted text, and in the hotel industry this mindset is a key value. The first time I met Mews, I realised they were perfect to build our brand and to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30236937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E168B3-368D-0740-B2E1-41B6882486CE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>
              <a:solidFill>
                <a:prstClr val="white"/>
              </a:solidFill>
              <a:latin typeface="Century Gothic" panose="020F0302020204030204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CFF478D-BA5C-644B-A555-E458EA08C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6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Title (delete if not needed)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037B01F-308F-6940-AC24-B4156DA0E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bg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D37900B-CFAB-064A-AD12-43B76CD4DB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9C5B2B7-D9AC-3D49-9F1D-748D912AD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800" dirty="0" smtClean="0">
                <a:solidFill>
                  <a:schemeClr val="tx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Big stat</a:t>
            </a:r>
          </a:p>
          <a:p>
            <a:pPr lvl="0"/>
            <a:r>
              <a:rPr lang="en-US"/>
              <a:t>%?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8A50094-7ED2-454B-8B81-376DD67E7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>
              <a:buNone/>
              <a:defRPr lang="en-US" sz="12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Explanation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73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098B6D-1D34-4341-A683-1903B7DDEBA5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958BD0-ECBA-7047-9877-5DE769A3028C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D7DD0D5-D5B6-4B47-9C65-9B8B8095B61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1877DF-F783-6E45-9B8F-6383489DEB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21626-660A-1D4D-ADF5-B7857192A2B6}"/>
              </a:ext>
            </a:extLst>
          </p:cNvPr>
          <p:cNvGrpSpPr/>
          <p:nvPr userDrawn="1"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604ED9-7058-3B4D-981B-AA58BEB9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D3713C-4628-E347-9FBB-658B0DD38CFA}"/>
                </a:ext>
              </a:extLst>
            </p:cNvPr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5C81F4-33A0-6D4F-9C49-BDDE7604868D}"/>
                </a:ext>
              </a:extLst>
            </p:cNvPr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8952F-4079-774C-839C-D527AF892E64}"/>
                </a:ext>
              </a:extLst>
            </p:cNvPr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B83227-84E2-8144-822C-5FCFD383DF11}"/>
                </a:ext>
              </a:extLst>
            </p:cNvPr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256643-8C1A-B147-826C-46A79A4A84C3}"/>
                </a:ext>
              </a:extLst>
            </p:cNvPr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DCAEEA-0356-9D45-A743-4737B37B257A}"/>
                </a:ext>
              </a:extLst>
            </p:cNvPr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B7AC2-FFEB-7F43-B97C-AE60DCF8F490}"/>
                </a:ext>
              </a:extLst>
            </p:cNvPr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F8E8F8-81C2-7646-9F8F-771B0C3B805F}"/>
                </a:ext>
              </a:extLst>
            </p:cNvPr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FA7BA-EE3B-624B-B430-3CC8771630FF}"/>
                </a:ext>
              </a:extLst>
            </p:cNvPr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09F16D-3F1A-7C43-83B3-21956EED652E}"/>
                </a:ext>
              </a:extLst>
            </p:cNvPr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5F7E9E9-1F83-D647-8BBC-11868A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</p:spPr>
        </p:pic>
      </p:grp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1709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D549492-F60D-9D6C-43FF-901CD269447B}"/>
              </a:ext>
            </a:extLst>
          </p:cNvPr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85861C-7D56-A1BD-AB6A-2A170BF72784}"/>
              </a:ext>
            </a:extLst>
          </p:cNvPr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8E5747-8418-4B5C-5DB4-81F3C909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AC3B-881D-0454-6376-C7636F766C8E}"/>
                </a:ext>
              </a:extLst>
            </p:cNvPr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latin typeface="Axiforma Book" pitchFamily="2" charset="77"/>
                </a:rPr>
                <a:t>Make it remarkable.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0AF1C8-715B-6CD0-8572-C7D55BB194E2}"/>
                </a:ext>
              </a:extLst>
            </p:cNvPr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err="1">
                  <a:latin typeface="Axiforma Book" pitchFamily="2" charset="77"/>
                </a:rPr>
                <a:t>Mews.com</a:t>
              </a:r>
              <a:endParaRPr lang="en-US" sz="800">
                <a:latin typeface="Axiforma Book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F0B4F3-5DEA-0548-E060-C59D0D168789}"/>
                </a:ext>
              </a:extLst>
            </p:cNvPr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81652-D447-95FB-5CB4-F70D3054251D}"/>
                </a:ext>
              </a:extLst>
            </p:cNvPr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0DDE4DF-C04F-680E-5B75-8C887CDB64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171E35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BAFB59-1A63-B0FA-BB70-9D9774120B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302EB0-10EB-5E40-D1D2-3BF9440499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</p:spPr>
        <p:txBody>
          <a:bodyPr lIns="0" tIns="0" anchor="ctr">
            <a:normAutofit/>
          </a:bodyPr>
          <a:lstStyle>
            <a:lvl1pPr marL="0" indent="0" algn="ctr">
              <a:lnSpc>
                <a:spcPct val="110000"/>
              </a:lnSpc>
              <a:buClr>
                <a:schemeClr val="accent1"/>
              </a:buClr>
              <a:buSzPct val="180000"/>
              <a:buFont typeface="System Font Regular"/>
              <a:buNone/>
              <a:defRPr sz="1800">
                <a:solidFill>
                  <a:srgbClr val="171E35"/>
                </a:solidFill>
              </a:defRPr>
            </a:lvl1pPr>
          </a:lstStyle>
          <a:p>
            <a:pPr lvl="0"/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43401300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sul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6BF0F4-2D66-BE45-A3B6-1581C5E4E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F1E1A804-D081-5043-B020-8ADC24C146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5037" y="1025525"/>
            <a:ext cx="5041877" cy="74771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Axiforma Book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E2EDF9F-9AA9-BA4B-828C-4597CD7609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3776" y="2069501"/>
            <a:ext cx="5053138" cy="3590925"/>
          </a:xfrm>
          <a:prstGeom prst="rect">
            <a:avLst/>
          </a:prstGeom>
        </p:spPr>
        <p:txBody>
          <a:bodyPr lIns="0" rIns="90000"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80000"/>
              <a:buFont typeface="System Font Regular"/>
              <a:buChar char="﹢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4D6A9A-79F7-E041-AFE7-6B20D7D66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4212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D149-564D-AD4B-A942-7886BA07B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33D88-4809-F24F-8EEF-24456E477DC2}"/>
              </a:ext>
            </a:extLst>
          </p:cNvPr>
          <p:cNvSpPr txBox="1"/>
          <p:nvPr userDrawn="1"/>
        </p:nvSpPr>
        <p:spPr>
          <a:xfrm>
            <a:off x="779584" y="2579076"/>
            <a:ext cx="4349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>
                <a:solidFill>
                  <a:schemeClr val="bg1"/>
                </a:solidFill>
              </a:rPr>
              <a:t>We think differently.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326586-1AE1-B841-94D7-FA5E46A02A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0D112-7AE1-A34C-B807-727F8FF0802B}"/>
              </a:ext>
            </a:extLst>
          </p:cNvPr>
          <p:cNvSpPr txBox="1"/>
          <p:nvPr userDrawn="1"/>
        </p:nvSpPr>
        <p:spPr>
          <a:xfrm>
            <a:off x="874713" y="6105979"/>
            <a:ext cx="11283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00" spc="-20">
                <a:solidFill>
                  <a:schemeClr val="bg1"/>
                </a:solidFill>
                <a:latin typeface="Axiforma Book" pitchFamily="2" charset="77"/>
                <a:ea typeface="Century Gothic" charset="0"/>
                <a:cs typeface="Century Gothic" charset="0"/>
              </a:rPr>
              <a:t>Make it remarkable.</a:t>
            </a:r>
          </a:p>
        </p:txBody>
      </p:sp>
    </p:spTree>
    <p:extLst>
      <p:ext uri="{BB962C8B-B14F-4D97-AF65-F5344CB8AC3E}">
        <p14:creationId xmlns:p14="http://schemas.microsoft.com/office/powerpoint/2010/main" val="5769856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E402C-97CE-7740-9831-9B420124B1A7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9A3132-CD92-0945-9232-AFA6898A7F8D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BCB1081-7E62-C042-B304-27E474ADB32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C4D2D7-1F07-9F4E-B9CE-DB31A2F49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27EEBF5-FAAA-5E45-BC9C-F6888CBE5F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1695" y="722313"/>
            <a:ext cx="3828693" cy="1066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None/>
              <a:defRPr lang="en-US" sz="900" dirty="0" smtClean="0">
                <a:solidFill>
                  <a:schemeClr val="accent1"/>
                </a:solidFill>
                <a:latin typeface="Axiforma Book" pitchFamily="2" charset="77"/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99328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233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F3C4FB2-E5B7-4003-A0D4-3E5E742FF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18" y="741286"/>
            <a:ext cx="6845990" cy="48122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67C1A6-7622-410E-856F-FD39C323BC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618" y="1438307"/>
            <a:ext cx="3395663" cy="213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6621C5FD-EDD0-054C-888D-EDD62DF9D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618" y="1867452"/>
            <a:ext cx="10295425" cy="433014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/>
            </a:lvl1pPr>
            <a:lvl2pPr marL="457200" indent="0" algn="l">
              <a:buNone/>
              <a:defRPr sz="1000"/>
            </a:lvl2pPr>
            <a:lvl3pPr marL="914400" indent="0" algn="l">
              <a:buNone/>
              <a:defRPr sz="900"/>
            </a:lvl3pPr>
            <a:lvl4pPr marL="1371600" indent="0" algn="l">
              <a:buNone/>
              <a:defRPr sz="800"/>
            </a:lvl4pPr>
            <a:lvl5pPr marL="1828800" indent="0" algn="l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25EB84-E1C8-A643-9819-5E10C23E0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5468" y="741286"/>
            <a:ext cx="2877575" cy="212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add section header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AECF45A3-BAB1-8643-9303-B4F3A4B7E6F2}"/>
              </a:ext>
            </a:extLst>
          </p:cNvPr>
          <p:cNvGrpSpPr/>
          <p:nvPr userDrawn="1"/>
        </p:nvGrpSpPr>
        <p:grpSpPr>
          <a:xfrm>
            <a:off x="11362166" y="717511"/>
            <a:ext cx="481228" cy="5541277"/>
            <a:chOff x="11362166" y="717511"/>
            <a:chExt cx="481228" cy="5541277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FC37A430-E993-9B47-BAE2-CD1D27454A51}"/>
                </a:ext>
              </a:extLst>
            </p:cNvPr>
            <p:cNvSpPr txBox="1"/>
            <p:nvPr/>
          </p:nvSpPr>
          <p:spPr>
            <a:xfrm rot="5400000">
              <a:off x="11161236" y="2466764"/>
              <a:ext cx="112904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spc="-20">
                  <a:solidFill>
                    <a:schemeClr val="accent2"/>
                  </a:solidFill>
                  <a:latin typeface="Axiforma Book" pitchFamily="2" charset="77"/>
                  <a:ea typeface="Century Gothic" charset="0"/>
                  <a:cs typeface="Century Gothic" charset="0"/>
                </a:rPr>
                <a:t>Make it remarkable.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52A5F5AF-5407-1A40-8804-0D97C1F9E6D9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11508253" y="5923648"/>
              <a:ext cx="189053" cy="481228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>
                  <a:solidFill>
                    <a:schemeClr val="accent2"/>
                  </a:solidFill>
                  <a:latin typeface="Axiforma Book" pitchFamily="2" charset="77"/>
                </a:rPr>
                <a:t>+</a:t>
              </a:r>
              <a:endParaRPr lang="en-CZ" sz="2000">
                <a:solidFill>
                  <a:schemeClr val="accent2"/>
                </a:solidFill>
                <a:latin typeface="Axiforma Book" pitchFamily="2" charset="77"/>
              </a:endParaRPr>
            </a:p>
          </p:txBody>
        </p:sp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2A2F0FF3-B2EE-0A4B-BBF7-4E19391E32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5400000">
              <a:off x="11513555" y="915118"/>
              <a:ext cx="452189" cy="5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1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4182-4A05-4042-8E7D-A5F903931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105156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877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4847-5DE3-E543-B3EF-DAAEDEBDF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713" y="722313"/>
            <a:ext cx="9324975" cy="5473700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86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1000"/>
        </a:spcAft>
        <a:buClr>
          <a:schemeClr val="accent1"/>
        </a:buClr>
        <a:buSzPct val="180000"/>
        <a:buFont typeface="System Font Regular"/>
        <a:buChar char="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76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8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4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46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402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B8261-1CFE-F3DB-0FD1-5B185D724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4416" y="3472424"/>
            <a:ext cx="6560349" cy="2788733"/>
          </a:xfrm>
        </p:spPr>
        <p:txBody>
          <a:bodyPr>
            <a:normAutofit/>
          </a:bodyPr>
          <a:lstStyle/>
          <a:p>
            <a:pPr lvl="0"/>
            <a:r>
              <a:rPr lang="en-US" sz="4400" dirty="0" err="1"/>
              <a:t>Jiří</a:t>
            </a:r>
            <a:r>
              <a:rPr lang="en-US" sz="4400" dirty="0"/>
              <a:t> </a:t>
            </a:r>
            <a:r>
              <a:rPr lang="en-US" sz="4400" dirty="0" err="1"/>
              <a:t>Pokorný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MEWS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1009A-4773-60D6-605B-BD9A8AB4C6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131" y="5523595"/>
            <a:ext cx="8397941" cy="737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7F373A62-DAC2-4E34-81BC-8C092445D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2" r="1" b="1"/>
          <a:stretch/>
        </p:blipFill>
        <p:spPr>
          <a:xfrm>
            <a:off x="882013" y="1935880"/>
            <a:ext cx="3060985" cy="30592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3818CE2-C453-5741-A4E6-230417D5F7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12274" y="1494430"/>
            <a:ext cx="6601103" cy="2509960"/>
          </a:xfrm>
          <a:prstGeom prst="rect">
            <a:avLst/>
          </a:prstGeo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Allocations</a:t>
            </a:r>
            <a:b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</a:br>
            <a:r>
              <a:rPr lang="en-US" sz="8000" dirty="0">
                <a:solidFill>
                  <a:schemeClr val="bg1"/>
                </a:solidFill>
                <a:latin typeface="Axiforma Book" pitchFamily="2" charset="77"/>
                <a:ea typeface="+mn-ea"/>
                <a:cs typeface="+mn-cs"/>
              </a:rPr>
              <a:t>back to basics</a:t>
            </a:r>
          </a:p>
        </p:txBody>
      </p:sp>
    </p:spTree>
    <p:extLst>
      <p:ext uri="{BB962C8B-B14F-4D97-AF65-F5344CB8AC3E}">
        <p14:creationId xmlns:p14="http://schemas.microsoft.com/office/powerpoint/2010/main" val="18415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F0CF7-BC42-DFFA-7DCF-10C6F24A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BEE-380E-AEBD-1F03-7BBD7BC8E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1" y="2345962"/>
            <a:ext cx="4600222" cy="3870060"/>
          </a:xfrm>
        </p:spPr>
        <p:txBody>
          <a:bodyPr>
            <a:normAutofit/>
          </a:bodyPr>
          <a:lstStyle/>
          <a:p>
            <a:r>
              <a:rPr lang="en-US" sz="2400" dirty="0"/>
              <a:t>Examples</a:t>
            </a:r>
          </a:p>
          <a:p>
            <a:r>
              <a:rPr lang="en-US" sz="2400" dirty="0"/>
              <a:t>Closure in IL Viewer</a:t>
            </a:r>
          </a:p>
          <a:p>
            <a:r>
              <a:rPr lang="en-US" sz="2400" dirty="0"/>
              <a:t>Allocation</a:t>
            </a:r>
            <a:r>
              <a:rPr lang="en-US" sz="2400" baseline="0" dirty="0"/>
              <a:t> viewer plugin</a:t>
            </a:r>
          </a:p>
          <a:p>
            <a:r>
              <a:rPr lang="en-US" sz="2400" kern="1200" dirty="0">
                <a:solidFill>
                  <a:schemeClr val="tx1"/>
                </a:solidFill>
                <a:effectLst/>
              </a:rPr>
              <a:t>Rider compare snapshot</a:t>
            </a:r>
            <a:endParaRPr lang="en-US" sz="2400" dirty="0">
              <a:effectLst/>
            </a:endParaRPr>
          </a:p>
          <a:p>
            <a:r>
              <a:rPr lang="en-US" sz="2400" baseline="0" dirty="0" err="1"/>
              <a:t>dotMemory</a:t>
            </a:r>
            <a:r>
              <a:rPr lang="en-US" sz="2400" baseline="0" dirty="0"/>
              <a:t> heaps fragmentation</a:t>
            </a:r>
          </a:p>
          <a:p>
            <a:r>
              <a:rPr lang="en-US" sz="2400" baseline="0" dirty="0"/>
              <a:t>Performance counters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218B4-BDED-BD97-3ED4-E772A9B84A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1700" y="365125"/>
            <a:ext cx="53721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334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55FF9-0690-A2CE-3132-1E01F36417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FD9E2-B33C-822C-34B6-70BD7123D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391" y="1899920"/>
            <a:ext cx="5491408" cy="4316101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Always measure before refactoring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Think about garbage collections, because Allocation is cheap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Platform matters, you need to know what compiler generates, how your app is configured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bg1">
                    <a:lumMod val="50000"/>
                  </a:schemeClr>
                </a:solidFill>
                <a:latin typeface="Axiforma Book" pitchFamily="2" charset="77"/>
                <a:ea typeface="+mn-ea"/>
                <a:cs typeface="+mn-cs"/>
              </a:rPr>
              <a:t>Allocate a pool of large objects that you reuse instead of allocating temporary ones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DB870-45BC-B901-D36D-8227EAFD45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2390" y="365125"/>
            <a:ext cx="5491409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453C5-A190-25E1-2753-19D58532E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208" y="2188476"/>
            <a:ext cx="5943600" cy="3174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effectLst/>
                <a:latin typeface="Axiforma Book" pitchFamily="2" charset="77"/>
                <a:ea typeface="+mn-ea"/>
                <a:cs typeface="+mn-cs"/>
              </a:rPr>
              <a:t>This presentation is an excuse, dedicated to my students who heard from me through the years a lot of lies.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CA616-EBCA-81BA-12D3-2C69C9BF6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E6172-9041-554E-BAC6-70B05AB250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6208" y="365125"/>
            <a:ext cx="4809392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8811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51E74-6BBB-1DA4-B28E-6AE09145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3279" y="926696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0CA63-C95F-22F1-ADC4-48E029AC8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390" y="1512277"/>
            <a:ext cx="5409347" cy="470374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Are value types always on stack and reference types on the heap?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Value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types may appear on heap as part of reference types, boxing, static fields, async method states etc.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Reference types may appear on stack using </a:t>
            </a:r>
            <a:r>
              <a:rPr lang="en-US" sz="2400" baseline="0" dirty="0" err="1">
                <a:solidFill>
                  <a:schemeClr val="bg1">
                    <a:lumMod val="50000"/>
                  </a:schemeClr>
                </a:solidFill>
                <a:effectLst/>
              </a:rPr>
              <a:t>stackaloc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(as pointers or Span)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4B284-44DF-81FC-385A-7D7B058A3C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2390" y="365125"/>
            <a:ext cx="4653209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</a:t>
            </a:r>
            <a:r>
              <a:rPr lang="en-US" baseline="0" dirty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BB95E-F92A-604A-CB5E-D36046E03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DF8E-DB94-6ECF-51EF-8110417AF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251" y="1670434"/>
            <a:ext cx="5210174" cy="454558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many heaps do we have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Understanding of heap: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3x Garbage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collector (GC) generations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Large object heap</a:t>
            </a:r>
          </a:p>
          <a:p>
            <a:pPr marL="0" lvl="0" indent="0">
              <a:buNone/>
            </a:pP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Pinned object heap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8DEF-2F46-5ABC-89E8-9FFAB7530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7376" y="365125"/>
            <a:ext cx="5686424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7B43A-63A1-2ACC-A22A-7956EDDF1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D3316-78C3-CDFD-F0DB-D66D0E12C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4" y="2345961"/>
            <a:ext cx="5238751" cy="39310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How large is the stack in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.net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A part of PE header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Default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value defined based on platform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80839-807D-E707-D598-08E900847C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4074" y="365125"/>
            <a:ext cx="541972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84888-DB2B-CB28-75DD-D3D760B4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7E518-545D-4AC6-994E-C6B844CAB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6" y="1952626"/>
            <a:ext cx="5400674" cy="426339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Does the local variable survive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till end of a method?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Depends on compiler optimizations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Keep in mind debug mode may change it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e.g.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/>
              </a:rPr>
              <a:t>myDisposable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 = null;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is removed by compiler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A6404-08F6-80F4-36B5-5D808A28F5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2150" y="365125"/>
            <a:ext cx="5581649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39E9E-4C99-E01B-FF9A-75AE09EB4F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2FE3-A1CB-77B8-2EC1-C80BACB49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2266951"/>
            <a:ext cx="5124449" cy="39243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When does the GC collection occurs?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Based on system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memory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pressure</a:t>
            </a:r>
            <a:b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</a:b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or when exceeded allocation dynamic threshold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Manually triggered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Gen 2 for Large object and Pinned object heap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6021C-D8E7-50C1-A259-024AD5D6AA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506A10-2D7E-87F8-9FC4-70454704C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5310" y="1007991"/>
            <a:ext cx="4366611" cy="675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45B5-A3D0-23C1-E826-DF04083E8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4016" y="2008197"/>
            <a:ext cx="5257798" cy="4234821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On which thread GC runs?</a:t>
            </a: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Depend on Server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 or Workstation GC type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There may be dedicated thread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sz="240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each CPU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CB94DF-10D5-9CAB-0896-4E3B16FD6B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4016" y="344871"/>
            <a:ext cx="5324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0AC92-1233-F118-7282-2C4313DEFD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A074D-1CC9-55C7-1F46-20ABDD1B2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9775" y="2152650"/>
            <a:ext cx="4876448" cy="4063372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/>
              </a:rPr>
              <a:t>What is the priority of GC thread?</a:t>
            </a:r>
            <a:endParaRPr lang="en-US" sz="1600" dirty="0">
              <a:solidFill>
                <a:schemeClr val="tx1"/>
              </a:solidFill>
              <a:effectLst/>
            </a:endParaRPr>
          </a:p>
          <a:p>
            <a:pPr marL="0" lv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Normal for Workstation GC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High for Server GC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93A87C-574B-37AA-964E-A8C38DA20E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8324" y="365125"/>
            <a:ext cx="5705475" cy="1325563"/>
          </a:xfrm>
          <a:prstGeom prst="rect">
            <a:avLst/>
          </a:prstGeo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Question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841B49AA-F76A-4C04-8023-11FCD817BE13}"/>
    </a:ext>
  </a:extLst>
</a:theme>
</file>

<file path=ppt/theme/theme2.xml><?xml version="1.0" encoding="utf-8"?>
<a:theme xmlns:a="http://schemas.openxmlformats.org/drawingml/2006/main" name="1_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20FCF10-A912-4D2B-B96B-BB176673C42E}"/>
    </a:ext>
  </a:extLst>
</a:theme>
</file>

<file path=ppt/theme/theme3.xml><?xml version="1.0" encoding="utf-8"?>
<a:theme xmlns:a="http://schemas.openxmlformats.org/drawingml/2006/main" name="Product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6C2BCF36-48D5-4B79-862F-21350D24BE99}"/>
    </a:ext>
  </a:extLst>
</a:theme>
</file>

<file path=ppt/theme/theme4.xml><?xml version="1.0" encoding="utf-8"?>
<a:theme xmlns:a="http://schemas.openxmlformats.org/drawingml/2006/main" name="Graphics + Graph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F35287E3-714C-4C91-9CB5-1129294EB335}"/>
    </a:ext>
  </a:extLst>
</a:theme>
</file>

<file path=ppt/theme/theme5.xml><?xml version="1.0" encoding="utf-8"?>
<a:theme xmlns:a="http://schemas.openxmlformats.org/drawingml/2006/main" name="Logo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C790E755-39F3-43BD-A26A-69B565EB4113}"/>
    </a:ext>
  </a:extLst>
</a:theme>
</file>

<file path=ppt/theme/theme6.xml><?xml version="1.0" encoding="utf-8"?>
<a:theme xmlns:a="http://schemas.openxmlformats.org/drawingml/2006/main" name="Brand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3669BED9-0351-4A57-AAAB-16A0D14538FF}"/>
    </a:ext>
  </a:extLst>
</a:theme>
</file>

<file path=ppt/theme/theme7.xml><?xml version="1.0" encoding="utf-8"?>
<a:theme xmlns:a="http://schemas.openxmlformats.org/drawingml/2006/main" name="1_Full Page/Dividers">
  <a:themeElements>
    <a:clrScheme name="Mews">
      <a:dk1>
        <a:sysClr val="windowText" lastClr="000000"/>
      </a:dk1>
      <a:lt1>
        <a:sysClr val="window" lastClr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Mews">
      <a:majorFont>
        <a:latin typeface="Axiforma Bold"/>
        <a:ea typeface=""/>
        <a:cs typeface=""/>
      </a:majorFont>
      <a:minorFont>
        <a:latin typeface="Axiform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ws Template_2023" id="{70383977-18ED-4DCD-A980-6CE89D012B20}" vid="{08B6F21A-4684-4580-9F4B-16970A0212A2}"/>
    </a:ext>
  </a:extLst>
</a:theme>
</file>

<file path=ppt/theme/themeOverride1.xml><?xml version="1.0" encoding="utf-8"?>
<a:themeOverride xmlns:a="http://schemas.openxmlformats.org/drawingml/2006/main">
  <a:clrScheme name="Mews">
    <a:dk1>
      <a:sysClr val="windowText" lastClr="000000"/>
    </a:dk1>
    <a:lt1>
      <a:sysClr val="window" lastClr="FFFFFF"/>
    </a:lt1>
    <a:dk2>
      <a:srgbClr val="000000"/>
    </a:dk2>
    <a:lt2>
      <a:srgbClr val="EDECEB"/>
    </a:lt2>
    <a:accent1>
      <a:srgbClr val="FF5E64"/>
    </a:accent1>
    <a:accent2>
      <a:srgbClr val="C5CED6"/>
    </a:accent2>
    <a:accent3>
      <a:srgbClr val="D6C9D0"/>
    </a:accent3>
    <a:accent4>
      <a:srgbClr val="8F9682"/>
    </a:accent4>
    <a:accent5>
      <a:srgbClr val="75738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Mews Template_2023</Template>
  <TotalTime>64</TotalTime>
  <Words>308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Axiforma</vt:lpstr>
      <vt:lpstr>Axiforma Bold</vt:lpstr>
      <vt:lpstr>Axiforma Book</vt:lpstr>
      <vt:lpstr>Axiforma Book Italic</vt:lpstr>
      <vt:lpstr>Axiforma-Book</vt:lpstr>
      <vt:lpstr>Calibri</vt:lpstr>
      <vt:lpstr>Century Gothic</vt:lpstr>
      <vt:lpstr>Inter</vt:lpstr>
      <vt:lpstr>System Font Regular</vt:lpstr>
      <vt:lpstr>Full Page/Dividers</vt:lpstr>
      <vt:lpstr>1_Dividers</vt:lpstr>
      <vt:lpstr>Product</vt:lpstr>
      <vt:lpstr>Graphics + Graphs</vt:lpstr>
      <vt:lpstr>Logos</vt:lpstr>
      <vt:lpstr>Brand</vt:lpstr>
      <vt:lpstr>1_Full Page/Dividers</vt:lpstr>
      <vt:lpstr>Allocations back to basics</vt:lpstr>
      <vt:lpstr>Motivation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Demo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Jiri Pokorny</dc:creator>
  <cp:lastModifiedBy>Jiri Pokorny</cp:lastModifiedBy>
  <cp:revision>3</cp:revision>
  <dcterms:created xsi:type="dcterms:W3CDTF">2023-09-07T09:23:20Z</dcterms:created>
  <dcterms:modified xsi:type="dcterms:W3CDTF">2023-09-11T00:18:16Z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a83988-1aee-4392-ba6c-a6f6876d6c54_Enabled">
    <vt:lpwstr>true</vt:lpwstr>
  </property>
  <property fmtid="{D5CDD505-2E9C-101B-9397-08002B2CF9AE}" pid="3" name="MSIP_Label_a6a83988-1aee-4392-ba6c-a6f6876d6c54_SetDate">
    <vt:lpwstr>2023-09-07T09:25:16Z</vt:lpwstr>
  </property>
  <property fmtid="{D5CDD505-2E9C-101B-9397-08002B2CF9AE}" pid="4" name="MSIP_Label_a6a83988-1aee-4392-ba6c-a6f6876d6c54_Method">
    <vt:lpwstr>Standard</vt:lpwstr>
  </property>
  <property fmtid="{D5CDD505-2E9C-101B-9397-08002B2CF9AE}" pid="5" name="MSIP_Label_a6a83988-1aee-4392-ba6c-a6f6876d6c54_Name">
    <vt:lpwstr>defa4170-0d19-0005-0004-bc88714345d2</vt:lpwstr>
  </property>
  <property fmtid="{D5CDD505-2E9C-101B-9397-08002B2CF9AE}" pid="6" name="MSIP_Label_a6a83988-1aee-4392-ba6c-a6f6876d6c54_SiteId">
    <vt:lpwstr>afdb37c2-13f1-4a78-b91e-85749ac8e807</vt:lpwstr>
  </property>
  <property fmtid="{D5CDD505-2E9C-101B-9397-08002B2CF9AE}" pid="7" name="MSIP_Label_a6a83988-1aee-4392-ba6c-a6f6876d6c54_ActionId">
    <vt:lpwstr>641eb038-7aee-4793-bcf2-fb391d91c412</vt:lpwstr>
  </property>
  <property fmtid="{D5CDD505-2E9C-101B-9397-08002B2CF9AE}" pid="8" name="MSIP_Label_a6a83988-1aee-4392-ba6c-a6f6876d6c54_ContentBits">
    <vt:lpwstr>0</vt:lpwstr>
  </property>
</Properties>
</file>